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64" r:id="rId2"/>
    <p:sldId id="265" r:id="rId3"/>
    <p:sldId id="301" r:id="rId4"/>
    <p:sldId id="268" r:id="rId5"/>
    <p:sldId id="288" r:id="rId6"/>
    <p:sldId id="292" r:id="rId7"/>
    <p:sldId id="289" r:id="rId8"/>
    <p:sldId id="299" r:id="rId9"/>
    <p:sldId id="291" r:id="rId10"/>
    <p:sldId id="300" r:id="rId11"/>
    <p:sldId id="298" r:id="rId12"/>
    <p:sldId id="296" r:id="rId13"/>
    <p:sldId id="297" r:id="rId14"/>
    <p:sldId id="275" r:id="rId15"/>
    <p:sldId id="270" r:id="rId16"/>
    <p:sldId id="294" r:id="rId17"/>
    <p:sldId id="269" r:id="rId18"/>
    <p:sldId id="278" r:id="rId19"/>
    <p:sldId id="285" r:id="rId20"/>
    <p:sldId id="286" r:id="rId21"/>
    <p:sldId id="279" r:id="rId22"/>
    <p:sldId id="284" r:id="rId23"/>
    <p:sldId id="274" r:id="rId24"/>
    <p:sldId id="280" r:id="rId25"/>
    <p:sldId id="281" r:id="rId26"/>
    <p:sldId id="282" r:id="rId27"/>
    <p:sldId id="293" r:id="rId28"/>
    <p:sldId id="283" r:id="rId29"/>
    <p:sldId id="287" r:id="rId30"/>
    <p:sldId id="290" r:id="rId31"/>
    <p:sldId id="271" r:id="rId32"/>
    <p:sldId id="272" r:id="rId33"/>
    <p:sldId id="273" r:id="rId34"/>
  </p:sldIdLst>
  <p:sldSz cx="12192000" cy="6858000"/>
  <p:notesSz cx="6858000" cy="9144000"/>
  <p:embeddedFontLst>
    <p:embeddedFont>
      <p:font typeface="Nemesia" panose="020B0604020202020204" charset="0"/>
      <p:regular r:id="rId35"/>
      <p:bold r:id="rId36"/>
      <p:italic r:id="rId37"/>
    </p:embeddedFont>
    <p:embeddedFont>
      <p:font typeface="Calibri Light" panose="020F0302020204030204" pitchFamily="34" charset="0"/>
      <p:regular r:id="rId38"/>
      <p:italic r:id="rId39"/>
    </p:embeddedFont>
    <p:embeddedFont>
      <p:font typeface="Calibri" panose="020F0502020204030204" pitchFamily="34" charset="0"/>
      <p:regular r:id="rId40"/>
      <p:bold r:id="rId41"/>
      <p:italic r:id="rId42"/>
      <p:boldItalic r:id="rId43"/>
    </p:embeddedFont>
  </p:embeddedFontLst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2F0"/>
    <a:srgbClr val="F9F9F9"/>
    <a:srgbClr val="F7F7F7"/>
    <a:srgbClr val="0C080D"/>
    <a:srgbClr val="0A060B"/>
    <a:srgbClr val="F1F1F1"/>
    <a:srgbClr val="F4F4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6" autoAdjust="0"/>
    <p:restoredTop sz="94660"/>
  </p:normalViewPr>
  <p:slideViewPr>
    <p:cSldViewPr snapToGrid="0" showGuides="1">
      <p:cViewPr>
        <p:scale>
          <a:sx n="40" d="100"/>
          <a:sy n="40" d="100"/>
        </p:scale>
        <p:origin x="1692" y="82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8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7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5C470D-A2C5-4658-8624-00E7FA0F24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B76E56D-6FAA-48A4-9ACB-4E0BB4D012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1D2923E-CCA4-4DFA-84BF-55DABF9D84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A7810-FB55-46D4-AF26-F4EF465A2602}" type="datetimeFigureOut">
              <a:rPr lang="pt-BR" smtClean="0"/>
              <a:t>06/06/2019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B5A3F3F-61EB-4D7D-962F-158810C9C6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190618A-081B-4127-B041-F33191254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916743-4A5C-43EC-86BB-77A78FC9DC3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1329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CA65B13-13A7-4A57-9C65-146BB76646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67031B43-A736-4900-9D02-5443D73E7A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9E8E9CD-02CD-4E53-958F-79A7F826B6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A7810-FB55-46D4-AF26-F4EF465A2602}" type="datetimeFigureOut">
              <a:rPr lang="pt-BR" smtClean="0"/>
              <a:t>06/06/2019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AF4FFF7-B8B0-4FDA-9EEC-742D6A6C2A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16A3A45-D489-4FCB-9A0C-8D5373F49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916743-4A5C-43EC-86BB-77A78FC9DC3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85733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F0DC7482-C9F7-4394-BC2E-5A117ED5C97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AD3F3688-1D5D-4C1D-9AAB-CB0BC9DC02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2CC72B5-A577-4BE2-A49F-CA625A32BA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A7810-FB55-46D4-AF26-F4EF465A2602}" type="datetimeFigureOut">
              <a:rPr lang="pt-BR" smtClean="0"/>
              <a:t>06/06/2019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2E2A256-A731-40D8-AE3C-F5DE754F8D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7118DB4-672E-483A-BC79-E241FE0D9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916743-4A5C-43EC-86BB-77A78FC9DC3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53551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F4CC6B-A537-4D1C-AF35-C8EF282B0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1476111-8C92-4F61-845F-B03C40B1D7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4D1DD95-14D3-4053-A32B-6A7C522550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A7810-FB55-46D4-AF26-F4EF465A2602}" type="datetimeFigureOut">
              <a:rPr lang="pt-BR" smtClean="0"/>
              <a:t>06/06/2019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6CABCD7-F917-4CCE-94D9-3EF34C2652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9543172-B52C-4AE4-92ED-D3843AD30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916743-4A5C-43EC-86BB-77A78FC9DC3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46001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5AB779-D22E-418E-9F4B-DD82EC35DA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5010012-B29C-4D7B-AFF8-FFADCFD8ED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87E6F11-BABB-4F3E-AEFB-105C2A9D2E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A7810-FB55-46D4-AF26-F4EF465A2602}" type="datetimeFigureOut">
              <a:rPr lang="pt-BR" smtClean="0"/>
              <a:t>06/06/2019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0A50EF8-E752-49E3-9BFB-1B4D1EBB55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D16AAD7-CBB9-46A3-87AA-C796C53236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916743-4A5C-43EC-86BB-77A78FC9DC3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49589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699E8E5-25EE-47F6-A9CA-969C6D299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3CA69DB-684B-47EC-886C-E160EC5FE1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412C414C-6D2C-41F6-89CF-CD98477AAF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70F10ECB-AA81-4D48-8BC0-2093A339E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A7810-FB55-46D4-AF26-F4EF465A2602}" type="datetimeFigureOut">
              <a:rPr lang="pt-BR" smtClean="0"/>
              <a:t>06/06/2019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A5FE74D-9AD9-4D62-90F9-6D3DE9D86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F77E1DB-B523-4600-8FE7-500804844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916743-4A5C-43EC-86BB-77A78FC9DC3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54681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6FB018-A704-41D3-8ECD-90338C766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1EF11E6-0AAD-4374-A6AA-FFB66BD151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94C1BA2B-13BC-4456-BFAB-AA1EA38BC9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3A4D83C6-B2B5-4990-8309-13AA0097E28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B5D748F3-1C83-47E4-B55C-BE6FC00CCA7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4A6512F3-9822-4C6F-AAC7-8E6F1C92BC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A7810-FB55-46D4-AF26-F4EF465A2602}" type="datetimeFigureOut">
              <a:rPr lang="pt-BR" smtClean="0"/>
              <a:t>06/06/2019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4C99FD70-274A-4C27-B490-69A776501B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9A893B84-FA55-4344-BF84-B5C563576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916743-4A5C-43EC-86BB-77A78FC9DC3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98531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A9E3B3C-1BAB-4F34-820C-188BDAFF11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3242ADFB-8334-4638-B1D5-48D243718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A7810-FB55-46D4-AF26-F4EF465A2602}" type="datetimeFigureOut">
              <a:rPr lang="pt-BR" smtClean="0"/>
              <a:t>06/06/2019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D41E704A-E2F5-4980-B01B-A6FB36FDCC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1B7685A-BF42-4099-B93B-AE6BC100B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916743-4A5C-43EC-86BB-77A78FC9DC3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53137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81F646AD-40DD-401F-90CD-10C6281F97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A7810-FB55-46D4-AF26-F4EF465A2602}" type="datetimeFigureOut">
              <a:rPr lang="pt-BR" smtClean="0"/>
              <a:t>06/06/2019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4F4C993F-D013-4BA9-9C25-8EDAAEF4BF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540A4DD0-F7A3-411E-8542-CA2AF0713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916743-4A5C-43EC-86BB-77A78FC9DC3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58892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B4EDB5A-EF7F-4F94-8AFC-2173BB462D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871098F-CBE8-4A8A-A82A-951F07059B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563102C-04D4-49A7-8FC7-7103F3A311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C8EF15F6-3B4F-483E-BB0E-B8A3F55C9C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A7810-FB55-46D4-AF26-F4EF465A2602}" type="datetimeFigureOut">
              <a:rPr lang="pt-BR" smtClean="0"/>
              <a:t>06/06/2019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2FB346F-55D0-4464-B9E9-33A5D066E1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EC80055-96AB-467B-BC62-F279A98A4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916743-4A5C-43EC-86BB-77A78FC9DC3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05384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F74C2B-D7BD-47E6-BF04-A29A4BADD2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771A30A0-7690-4952-87D9-56A9DE4B88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44F9D68-CADB-495A-ADCB-60472612EC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831C12E-E823-485F-82C1-B89BC1C29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A7810-FB55-46D4-AF26-F4EF465A2602}" type="datetimeFigureOut">
              <a:rPr lang="pt-BR" smtClean="0"/>
              <a:t>06/06/2019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55832EE-00EB-45CA-A9F2-336A6228D5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FBD49AEF-6F18-48B2-A24F-051BAA09F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916743-4A5C-43EC-86BB-77A78FC9DC3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36062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AF70681A-764B-49F5-8916-6F59741438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385599E-759F-4009-B74A-4860DA09EE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BE84D02-AD61-4B9E-B84F-ED24D0C22F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FA7810-FB55-46D4-AF26-F4EF465A2602}" type="datetimeFigureOut">
              <a:rPr lang="pt-BR" smtClean="0"/>
              <a:t>06/06/2019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525CCFB-B9A0-4FCB-B3FF-24815DA9B0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DFAF121-FEBA-4766-BD39-65E115F186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916743-4A5C-43EC-86BB-77A78FC9DC3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310838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18" Type="http://schemas.openxmlformats.org/officeDocument/2006/relationships/image" Target="../media/image43.png"/><Relationship Id="rId3" Type="http://schemas.openxmlformats.org/officeDocument/2006/relationships/image" Target="../media/image28.png"/><Relationship Id="rId21" Type="http://schemas.openxmlformats.org/officeDocument/2006/relationships/image" Target="../media/image46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17" Type="http://schemas.openxmlformats.org/officeDocument/2006/relationships/image" Target="../media/image42.png"/><Relationship Id="rId2" Type="http://schemas.openxmlformats.org/officeDocument/2006/relationships/image" Target="../media/image27.png"/><Relationship Id="rId16" Type="http://schemas.openxmlformats.org/officeDocument/2006/relationships/image" Target="../media/image41.png"/><Relationship Id="rId20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5" Type="http://schemas.openxmlformats.org/officeDocument/2006/relationships/image" Target="../media/image40.png"/><Relationship Id="rId23" Type="http://schemas.openxmlformats.org/officeDocument/2006/relationships/image" Target="../media/image48.png"/><Relationship Id="rId10" Type="http://schemas.openxmlformats.org/officeDocument/2006/relationships/image" Target="../media/image35.png"/><Relationship Id="rId19" Type="http://schemas.openxmlformats.org/officeDocument/2006/relationships/image" Target="../media/image44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Relationship Id="rId14" Type="http://schemas.openxmlformats.org/officeDocument/2006/relationships/image" Target="../media/image39.png"/><Relationship Id="rId22" Type="http://schemas.openxmlformats.org/officeDocument/2006/relationships/image" Target="../media/image47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jpe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6.svg"/><Relationship Id="rId18" Type="http://schemas.openxmlformats.org/officeDocument/2006/relationships/image" Target="../media/image65.png"/><Relationship Id="rId26" Type="http://schemas.openxmlformats.org/officeDocument/2006/relationships/image" Target="../media/image69.png"/><Relationship Id="rId39" Type="http://schemas.openxmlformats.org/officeDocument/2006/relationships/image" Target="../media/image92.svg"/><Relationship Id="rId21" Type="http://schemas.openxmlformats.org/officeDocument/2006/relationships/image" Target="../media/image74.svg"/><Relationship Id="rId34" Type="http://schemas.openxmlformats.org/officeDocument/2006/relationships/image" Target="../media/image73.png"/><Relationship Id="rId42" Type="http://schemas.openxmlformats.org/officeDocument/2006/relationships/image" Target="../media/image77.png"/><Relationship Id="rId47" Type="http://schemas.openxmlformats.org/officeDocument/2006/relationships/image" Target="../media/image100.svg"/><Relationship Id="rId50" Type="http://schemas.openxmlformats.org/officeDocument/2006/relationships/image" Target="../media/image81.png"/><Relationship Id="rId55" Type="http://schemas.openxmlformats.org/officeDocument/2006/relationships/image" Target="../media/image108.svg"/><Relationship Id="rId7" Type="http://schemas.openxmlformats.org/officeDocument/2006/relationships/image" Target="../media/image60.svg"/><Relationship Id="rId2" Type="http://schemas.openxmlformats.org/officeDocument/2006/relationships/image" Target="../media/image57.png"/><Relationship Id="rId16" Type="http://schemas.openxmlformats.org/officeDocument/2006/relationships/image" Target="../media/image64.png"/><Relationship Id="rId29" Type="http://schemas.openxmlformats.org/officeDocument/2006/relationships/image" Target="../media/image82.svg"/><Relationship Id="rId11" Type="http://schemas.openxmlformats.org/officeDocument/2006/relationships/image" Target="../media/image64.svg"/><Relationship Id="rId24" Type="http://schemas.openxmlformats.org/officeDocument/2006/relationships/image" Target="../media/image68.png"/><Relationship Id="rId32" Type="http://schemas.openxmlformats.org/officeDocument/2006/relationships/image" Target="../media/image72.png"/><Relationship Id="rId37" Type="http://schemas.openxmlformats.org/officeDocument/2006/relationships/image" Target="../media/image90.svg"/><Relationship Id="rId40" Type="http://schemas.openxmlformats.org/officeDocument/2006/relationships/image" Target="../media/image76.png"/><Relationship Id="rId45" Type="http://schemas.openxmlformats.org/officeDocument/2006/relationships/image" Target="../media/image98.svg"/><Relationship Id="rId53" Type="http://schemas.openxmlformats.org/officeDocument/2006/relationships/image" Target="../media/image106.svg"/><Relationship Id="rId58" Type="http://schemas.openxmlformats.org/officeDocument/2006/relationships/image" Target="../media/image85.png"/><Relationship Id="rId5" Type="http://schemas.openxmlformats.org/officeDocument/2006/relationships/image" Target="../media/image58.svg"/><Relationship Id="rId61" Type="http://schemas.openxmlformats.org/officeDocument/2006/relationships/image" Target="../media/image114.svg"/><Relationship Id="rId19" Type="http://schemas.openxmlformats.org/officeDocument/2006/relationships/image" Target="../media/image72.svg"/><Relationship Id="rId14" Type="http://schemas.openxmlformats.org/officeDocument/2006/relationships/image" Target="../media/image63.png"/><Relationship Id="rId22" Type="http://schemas.openxmlformats.org/officeDocument/2006/relationships/image" Target="../media/image67.png"/><Relationship Id="rId27" Type="http://schemas.openxmlformats.org/officeDocument/2006/relationships/image" Target="../media/image80.svg"/><Relationship Id="rId30" Type="http://schemas.openxmlformats.org/officeDocument/2006/relationships/image" Target="../media/image71.png"/><Relationship Id="rId35" Type="http://schemas.openxmlformats.org/officeDocument/2006/relationships/image" Target="../media/image88.svg"/><Relationship Id="rId43" Type="http://schemas.openxmlformats.org/officeDocument/2006/relationships/image" Target="../media/image96.svg"/><Relationship Id="rId48" Type="http://schemas.openxmlformats.org/officeDocument/2006/relationships/image" Target="../media/image80.png"/><Relationship Id="rId56" Type="http://schemas.openxmlformats.org/officeDocument/2006/relationships/image" Target="../media/image84.png"/><Relationship Id="rId8" Type="http://schemas.openxmlformats.org/officeDocument/2006/relationships/image" Target="../media/image60.png"/><Relationship Id="rId51" Type="http://schemas.openxmlformats.org/officeDocument/2006/relationships/image" Target="../media/image104.svg"/><Relationship Id="rId3" Type="http://schemas.openxmlformats.org/officeDocument/2006/relationships/image" Target="../media/image56.svg"/><Relationship Id="rId12" Type="http://schemas.openxmlformats.org/officeDocument/2006/relationships/image" Target="../media/image62.png"/><Relationship Id="rId17" Type="http://schemas.openxmlformats.org/officeDocument/2006/relationships/image" Target="../media/image70.svg"/><Relationship Id="rId25" Type="http://schemas.openxmlformats.org/officeDocument/2006/relationships/image" Target="../media/image78.svg"/><Relationship Id="rId33" Type="http://schemas.openxmlformats.org/officeDocument/2006/relationships/image" Target="../media/image86.svg"/><Relationship Id="rId38" Type="http://schemas.openxmlformats.org/officeDocument/2006/relationships/image" Target="../media/image75.png"/><Relationship Id="rId46" Type="http://schemas.openxmlformats.org/officeDocument/2006/relationships/image" Target="../media/image79.png"/><Relationship Id="rId59" Type="http://schemas.openxmlformats.org/officeDocument/2006/relationships/image" Target="../media/image112.svg"/><Relationship Id="rId20" Type="http://schemas.openxmlformats.org/officeDocument/2006/relationships/image" Target="../media/image66.png"/><Relationship Id="rId41" Type="http://schemas.openxmlformats.org/officeDocument/2006/relationships/image" Target="../media/image94.svg"/><Relationship Id="rId54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15" Type="http://schemas.openxmlformats.org/officeDocument/2006/relationships/image" Target="../media/image68.svg"/><Relationship Id="rId23" Type="http://schemas.openxmlformats.org/officeDocument/2006/relationships/image" Target="../media/image76.svg"/><Relationship Id="rId28" Type="http://schemas.openxmlformats.org/officeDocument/2006/relationships/image" Target="../media/image70.png"/><Relationship Id="rId36" Type="http://schemas.openxmlformats.org/officeDocument/2006/relationships/image" Target="../media/image74.png"/><Relationship Id="rId49" Type="http://schemas.openxmlformats.org/officeDocument/2006/relationships/image" Target="../media/image102.svg"/><Relationship Id="rId57" Type="http://schemas.openxmlformats.org/officeDocument/2006/relationships/image" Target="../media/image110.svg"/><Relationship Id="rId10" Type="http://schemas.openxmlformats.org/officeDocument/2006/relationships/image" Target="../media/image61.png"/><Relationship Id="rId31" Type="http://schemas.openxmlformats.org/officeDocument/2006/relationships/image" Target="../media/image84.svg"/><Relationship Id="rId44" Type="http://schemas.openxmlformats.org/officeDocument/2006/relationships/image" Target="../media/image78.png"/><Relationship Id="rId52" Type="http://schemas.openxmlformats.org/officeDocument/2006/relationships/image" Target="../media/image82.png"/><Relationship Id="rId60" Type="http://schemas.openxmlformats.org/officeDocument/2006/relationships/image" Target="../media/image86.png"/><Relationship Id="rId4" Type="http://schemas.openxmlformats.org/officeDocument/2006/relationships/image" Target="../media/image58.png"/><Relationship Id="rId9" Type="http://schemas.openxmlformats.org/officeDocument/2006/relationships/image" Target="../media/image62.sv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Retângulo 104">
            <a:extLst>
              <a:ext uri="{FF2B5EF4-FFF2-40B4-BE49-F238E27FC236}">
                <a16:creationId xmlns:a16="http://schemas.microsoft.com/office/drawing/2014/main" id="{C32430F5-062C-4614-B9A0-1A5310FE3CD1}"/>
              </a:ext>
            </a:extLst>
          </p:cNvPr>
          <p:cNvSpPr/>
          <p:nvPr/>
        </p:nvSpPr>
        <p:spPr>
          <a:xfrm>
            <a:off x="-10741015" y="-7555729"/>
            <a:ext cx="16573500" cy="12477750"/>
          </a:xfrm>
          <a:prstGeom prst="rect">
            <a:avLst/>
          </a:prstGeom>
          <a:gradFill flip="none" rotWithShape="1">
            <a:gsLst>
              <a:gs pos="61000">
                <a:schemeClr val="bg1"/>
              </a:gs>
              <a:gs pos="39000">
                <a:schemeClr val="bg1"/>
              </a:gs>
              <a:gs pos="49000">
                <a:schemeClr val="bg1">
                  <a:lumMod val="95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riângulo isósceles 4">
            <a:extLst>
              <a:ext uri="{FF2B5EF4-FFF2-40B4-BE49-F238E27FC236}">
                <a16:creationId xmlns:a16="http://schemas.microsoft.com/office/drawing/2014/main" id="{D2952AC7-1EB2-4F40-B97B-8C1D7ED180DE}"/>
              </a:ext>
            </a:extLst>
          </p:cNvPr>
          <p:cNvSpPr/>
          <p:nvPr/>
        </p:nvSpPr>
        <p:spPr>
          <a:xfrm rot="10800000">
            <a:off x="1621958" y="454447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riângulo isósceles 7">
            <a:extLst>
              <a:ext uri="{FF2B5EF4-FFF2-40B4-BE49-F238E27FC236}">
                <a16:creationId xmlns:a16="http://schemas.microsoft.com/office/drawing/2014/main" id="{3670F22D-2EF3-4BF4-9E3C-2D5569915A15}"/>
              </a:ext>
            </a:extLst>
          </p:cNvPr>
          <p:cNvSpPr/>
          <p:nvPr/>
        </p:nvSpPr>
        <p:spPr>
          <a:xfrm rot="10800000">
            <a:off x="4227246" y="454448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riângulo isósceles 8">
            <a:extLst>
              <a:ext uri="{FF2B5EF4-FFF2-40B4-BE49-F238E27FC236}">
                <a16:creationId xmlns:a16="http://schemas.microsoft.com/office/drawing/2014/main" id="{64070063-B2B9-4D38-BEA3-B29CFEBE4B78}"/>
              </a:ext>
            </a:extLst>
          </p:cNvPr>
          <p:cNvSpPr/>
          <p:nvPr/>
        </p:nvSpPr>
        <p:spPr>
          <a:xfrm rot="10800000">
            <a:off x="8135178" y="454447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riângulo isósceles 9">
            <a:extLst>
              <a:ext uri="{FF2B5EF4-FFF2-40B4-BE49-F238E27FC236}">
                <a16:creationId xmlns:a16="http://schemas.microsoft.com/office/drawing/2014/main" id="{C1F620CA-B4A6-43FE-875D-1DCF1E8EE61C}"/>
              </a:ext>
            </a:extLst>
          </p:cNvPr>
          <p:cNvSpPr/>
          <p:nvPr/>
        </p:nvSpPr>
        <p:spPr>
          <a:xfrm rot="10800000">
            <a:off x="10740467" y="454447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riângulo isósceles 10">
            <a:extLst>
              <a:ext uri="{FF2B5EF4-FFF2-40B4-BE49-F238E27FC236}">
                <a16:creationId xmlns:a16="http://schemas.microsoft.com/office/drawing/2014/main" id="{C3F777B4-C132-490D-A215-72C79C6E26D5}"/>
              </a:ext>
            </a:extLst>
          </p:cNvPr>
          <p:cNvSpPr/>
          <p:nvPr/>
        </p:nvSpPr>
        <p:spPr>
          <a:xfrm rot="10800000">
            <a:off x="9437822" y="454447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riângulo isósceles 11">
            <a:extLst>
              <a:ext uri="{FF2B5EF4-FFF2-40B4-BE49-F238E27FC236}">
                <a16:creationId xmlns:a16="http://schemas.microsoft.com/office/drawing/2014/main" id="{87C7FCDE-4328-4932-A2D1-F27C160879C6}"/>
              </a:ext>
            </a:extLst>
          </p:cNvPr>
          <p:cNvSpPr/>
          <p:nvPr/>
        </p:nvSpPr>
        <p:spPr>
          <a:xfrm rot="10800000">
            <a:off x="319314" y="454447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riângulo isósceles 12">
            <a:extLst>
              <a:ext uri="{FF2B5EF4-FFF2-40B4-BE49-F238E27FC236}">
                <a16:creationId xmlns:a16="http://schemas.microsoft.com/office/drawing/2014/main" id="{776C3811-25C8-43B3-86BC-B19747E09408}"/>
              </a:ext>
            </a:extLst>
          </p:cNvPr>
          <p:cNvSpPr/>
          <p:nvPr/>
        </p:nvSpPr>
        <p:spPr>
          <a:xfrm rot="10800000">
            <a:off x="5529890" y="454448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riângulo isósceles 13">
            <a:extLst>
              <a:ext uri="{FF2B5EF4-FFF2-40B4-BE49-F238E27FC236}">
                <a16:creationId xmlns:a16="http://schemas.microsoft.com/office/drawing/2014/main" id="{8E90B962-0DB2-4CCE-A056-2910C0445540}"/>
              </a:ext>
            </a:extLst>
          </p:cNvPr>
          <p:cNvSpPr/>
          <p:nvPr/>
        </p:nvSpPr>
        <p:spPr>
          <a:xfrm rot="10800000">
            <a:off x="2924602" y="454447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Triângulo isósceles 14">
            <a:extLst>
              <a:ext uri="{FF2B5EF4-FFF2-40B4-BE49-F238E27FC236}">
                <a16:creationId xmlns:a16="http://schemas.microsoft.com/office/drawing/2014/main" id="{A761736E-6FF8-4AD6-BFEF-D004E139D63A}"/>
              </a:ext>
            </a:extLst>
          </p:cNvPr>
          <p:cNvSpPr/>
          <p:nvPr/>
        </p:nvSpPr>
        <p:spPr>
          <a:xfrm rot="10800000">
            <a:off x="6832534" y="454447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Triângulo isósceles 15">
            <a:extLst>
              <a:ext uri="{FF2B5EF4-FFF2-40B4-BE49-F238E27FC236}">
                <a16:creationId xmlns:a16="http://schemas.microsoft.com/office/drawing/2014/main" id="{1D4EB080-B9C3-4789-A7E0-1E9FD7CBC2F1}"/>
              </a:ext>
            </a:extLst>
          </p:cNvPr>
          <p:cNvSpPr/>
          <p:nvPr/>
        </p:nvSpPr>
        <p:spPr>
          <a:xfrm>
            <a:off x="2258004" y="672161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Triângulo isósceles 16">
            <a:extLst>
              <a:ext uri="{FF2B5EF4-FFF2-40B4-BE49-F238E27FC236}">
                <a16:creationId xmlns:a16="http://schemas.microsoft.com/office/drawing/2014/main" id="{1073E54A-CFFD-4872-AF4A-BF11A0175BFB}"/>
              </a:ext>
            </a:extLst>
          </p:cNvPr>
          <p:cNvSpPr/>
          <p:nvPr/>
        </p:nvSpPr>
        <p:spPr>
          <a:xfrm>
            <a:off x="4863292" y="672162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Triângulo isósceles 17">
            <a:extLst>
              <a:ext uri="{FF2B5EF4-FFF2-40B4-BE49-F238E27FC236}">
                <a16:creationId xmlns:a16="http://schemas.microsoft.com/office/drawing/2014/main" id="{70815465-26E4-4081-ADEF-DEE2DCF4247E}"/>
              </a:ext>
            </a:extLst>
          </p:cNvPr>
          <p:cNvSpPr/>
          <p:nvPr/>
        </p:nvSpPr>
        <p:spPr>
          <a:xfrm>
            <a:off x="8771224" y="672161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Triângulo isósceles 18">
            <a:extLst>
              <a:ext uri="{FF2B5EF4-FFF2-40B4-BE49-F238E27FC236}">
                <a16:creationId xmlns:a16="http://schemas.microsoft.com/office/drawing/2014/main" id="{A80EE035-C16E-4A4B-A4C6-E5B9E2EA6DD1}"/>
              </a:ext>
            </a:extLst>
          </p:cNvPr>
          <p:cNvSpPr/>
          <p:nvPr/>
        </p:nvSpPr>
        <p:spPr>
          <a:xfrm>
            <a:off x="11376513" y="672161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Triângulo isósceles 19">
            <a:extLst>
              <a:ext uri="{FF2B5EF4-FFF2-40B4-BE49-F238E27FC236}">
                <a16:creationId xmlns:a16="http://schemas.microsoft.com/office/drawing/2014/main" id="{3C0F2D08-7B8D-486E-901A-A8C0034E19E4}"/>
              </a:ext>
            </a:extLst>
          </p:cNvPr>
          <p:cNvSpPr/>
          <p:nvPr/>
        </p:nvSpPr>
        <p:spPr>
          <a:xfrm>
            <a:off x="10073868" y="672161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Triângulo isósceles 20">
            <a:extLst>
              <a:ext uri="{FF2B5EF4-FFF2-40B4-BE49-F238E27FC236}">
                <a16:creationId xmlns:a16="http://schemas.microsoft.com/office/drawing/2014/main" id="{790FB780-EA02-4675-95B3-51B0EB9BAE13}"/>
              </a:ext>
            </a:extLst>
          </p:cNvPr>
          <p:cNvSpPr/>
          <p:nvPr/>
        </p:nvSpPr>
        <p:spPr>
          <a:xfrm>
            <a:off x="955360" y="672161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Triângulo isósceles 21">
            <a:extLst>
              <a:ext uri="{FF2B5EF4-FFF2-40B4-BE49-F238E27FC236}">
                <a16:creationId xmlns:a16="http://schemas.microsoft.com/office/drawing/2014/main" id="{CAD8BD2D-C22F-48DD-A2EB-1009FB02332D}"/>
              </a:ext>
            </a:extLst>
          </p:cNvPr>
          <p:cNvSpPr/>
          <p:nvPr/>
        </p:nvSpPr>
        <p:spPr>
          <a:xfrm>
            <a:off x="6165936" y="672162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Triângulo isósceles 22">
            <a:extLst>
              <a:ext uri="{FF2B5EF4-FFF2-40B4-BE49-F238E27FC236}">
                <a16:creationId xmlns:a16="http://schemas.microsoft.com/office/drawing/2014/main" id="{8B771C6D-B2E1-463F-9303-856A771C4D3F}"/>
              </a:ext>
            </a:extLst>
          </p:cNvPr>
          <p:cNvSpPr/>
          <p:nvPr/>
        </p:nvSpPr>
        <p:spPr>
          <a:xfrm>
            <a:off x="3560648" y="672161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Triângulo isósceles 23">
            <a:extLst>
              <a:ext uri="{FF2B5EF4-FFF2-40B4-BE49-F238E27FC236}">
                <a16:creationId xmlns:a16="http://schemas.microsoft.com/office/drawing/2014/main" id="{A324D586-CC48-4E2D-B9EF-EE4E1F768AC8}"/>
              </a:ext>
            </a:extLst>
          </p:cNvPr>
          <p:cNvSpPr/>
          <p:nvPr/>
        </p:nvSpPr>
        <p:spPr>
          <a:xfrm>
            <a:off x="7468580" y="672161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Triângulo isósceles 24">
            <a:extLst>
              <a:ext uri="{FF2B5EF4-FFF2-40B4-BE49-F238E27FC236}">
                <a16:creationId xmlns:a16="http://schemas.microsoft.com/office/drawing/2014/main" id="{B1084F8D-8FBA-4D79-80C3-363A53644035}"/>
              </a:ext>
            </a:extLst>
          </p:cNvPr>
          <p:cNvSpPr/>
          <p:nvPr/>
        </p:nvSpPr>
        <p:spPr>
          <a:xfrm>
            <a:off x="-347285" y="672161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Triângulo isósceles 35">
            <a:extLst>
              <a:ext uri="{FF2B5EF4-FFF2-40B4-BE49-F238E27FC236}">
                <a16:creationId xmlns:a16="http://schemas.microsoft.com/office/drawing/2014/main" id="{5C183908-8A95-4D6F-9263-62A47A9D63ED}"/>
              </a:ext>
            </a:extLst>
          </p:cNvPr>
          <p:cNvSpPr/>
          <p:nvPr/>
        </p:nvSpPr>
        <p:spPr>
          <a:xfrm rot="10800000">
            <a:off x="12043112" y="454447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Triângulo isósceles 36">
            <a:extLst>
              <a:ext uri="{FF2B5EF4-FFF2-40B4-BE49-F238E27FC236}">
                <a16:creationId xmlns:a16="http://schemas.microsoft.com/office/drawing/2014/main" id="{50B430A1-71C3-4EFC-B55E-C938A26873CE}"/>
              </a:ext>
            </a:extLst>
          </p:cNvPr>
          <p:cNvSpPr/>
          <p:nvPr/>
        </p:nvSpPr>
        <p:spPr>
          <a:xfrm rot="10800000">
            <a:off x="-983332" y="454447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06" name="Agrupar 105">
            <a:extLst>
              <a:ext uri="{FF2B5EF4-FFF2-40B4-BE49-F238E27FC236}">
                <a16:creationId xmlns:a16="http://schemas.microsoft.com/office/drawing/2014/main" id="{CDDE60C5-EDFF-419D-9D7E-4AB055B0B653}"/>
              </a:ext>
            </a:extLst>
          </p:cNvPr>
          <p:cNvGrpSpPr/>
          <p:nvPr/>
        </p:nvGrpSpPr>
        <p:grpSpPr>
          <a:xfrm>
            <a:off x="-1650082" y="1974014"/>
            <a:ext cx="15485067" cy="2895112"/>
            <a:chOff x="-1650082" y="1974014"/>
            <a:chExt cx="15485067" cy="2895112"/>
          </a:xfrm>
        </p:grpSpPr>
        <p:sp>
          <p:nvSpPr>
            <p:cNvPr id="38" name="Triângulo isósceles 37">
              <a:extLst>
                <a:ext uri="{FF2B5EF4-FFF2-40B4-BE49-F238E27FC236}">
                  <a16:creationId xmlns:a16="http://schemas.microsoft.com/office/drawing/2014/main" id="{0F2D6B9D-778A-4FA2-B1A4-97ABD46B42D9}"/>
                </a:ext>
              </a:extLst>
            </p:cNvPr>
            <p:cNvSpPr/>
            <p:nvPr/>
          </p:nvSpPr>
          <p:spPr>
            <a:xfrm rot="10800000">
              <a:off x="955208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Triângulo isósceles 38">
              <a:extLst>
                <a:ext uri="{FF2B5EF4-FFF2-40B4-BE49-F238E27FC236}">
                  <a16:creationId xmlns:a16="http://schemas.microsoft.com/office/drawing/2014/main" id="{43B2C9A9-64DB-4324-B4DB-B6CA39065640}"/>
                </a:ext>
              </a:extLst>
            </p:cNvPr>
            <p:cNvSpPr/>
            <p:nvPr/>
          </p:nvSpPr>
          <p:spPr>
            <a:xfrm rot="10800000">
              <a:off x="3560496" y="1974015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Triângulo isósceles 39">
              <a:extLst>
                <a:ext uri="{FF2B5EF4-FFF2-40B4-BE49-F238E27FC236}">
                  <a16:creationId xmlns:a16="http://schemas.microsoft.com/office/drawing/2014/main" id="{34A12BA5-A6A8-4D43-8517-0BAD63C279A2}"/>
                </a:ext>
              </a:extLst>
            </p:cNvPr>
            <p:cNvSpPr/>
            <p:nvPr/>
          </p:nvSpPr>
          <p:spPr>
            <a:xfrm rot="10800000">
              <a:off x="7468428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Triângulo isósceles 40">
              <a:extLst>
                <a:ext uri="{FF2B5EF4-FFF2-40B4-BE49-F238E27FC236}">
                  <a16:creationId xmlns:a16="http://schemas.microsoft.com/office/drawing/2014/main" id="{4170E5D2-48DD-4A77-BFA3-F59E718FFB28}"/>
                </a:ext>
              </a:extLst>
            </p:cNvPr>
            <p:cNvSpPr/>
            <p:nvPr/>
          </p:nvSpPr>
          <p:spPr>
            <a:xfrm rot="10800000">
              <a:off x="10073717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Triângulo isósceles 41">
              <a:extLst>
                <a:ext uri="{FF2B5EF4-FFF2-40B4-BE49-F238E27FC236}">
                  <a16:creationId xmlns:a16="http://schemas.microsoft.com/office/drawing/2014/main" id="{0EB45D82-418C-4432-AF79-7E13A0695008}"/>
                </a:ext>
              </a:extLst>
            </p:cNvPr>
            <p:cNvSpPr/>
            <p:nvPr/>
          </p:nvSpPr>
          <p:spPr>
            <a:xfrm rot="10800000">
              <a:off x="8771072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Triângulo isósceles 42">
              <a:extLst>
                <a:ext uri="{FF2B5EF4-FFF2-40B4-BE49-F238E27FC236}">
                  <a16:creationId xmlns:a16="http://schemas.microsoft.com/office/drawing/2014/main" id="{FF79764D-2333-46C2-A49F-0DD43014E156}"/>
                </a:ext>
              </a:extLst>
            </p:cNvPr>
            <p:cNvSpPr/>
            <p:nvPr/>
          </p:nvSpPr>
          <p:spPr>
            <a:xfrm rot="10800000">
              <a:off x="-347436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" name="Triângulo isósceles 43">
              <a:extLst>
                <a:ext uri="{FF2B5EF4-FFF2-40B4-BE49-F238E27FC236}">
                  <a16:creationId xmlns:a16="http://schemas.microsoft.com/office/drawing/2014/main" id="{CD9811E8-4DF7-4026-A9E5-8150E645E067}"/>
                </a:ext>
              </a:extLst>
            </p:cNvPr>
            <p:cNvSpPr/>
            <p:nvPr/>
          </p:nvSpPr>
          <p:spPr>
            <a:xfrm rot="10800000">
              <a:off x="4863140" y="1974015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" name="Triângulo isósceles 44">
              <a:extLst>
                <a:ext uri="{FF2B5EF4-FFF2-40B4-BE49-F238E27FC236}">
                  <a16:creationId xmlns:a16="http://schemas.microsoft.com/office/drawing/2014/main" id="{4C85EFF7-A448-4980-917A-4DD4A357F975}"/>
                </a:ext>
              </a:extLst>
            </p:cNvPr>
            <p:cNvSpPr/>
            <p:nvPr/>
          </p:nvSpPr>
          <p:spPr>
            <a:xfrm rot="10800000">
              <a:off x="2257852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" name="Triângulo isósceles 45">
              <a:extLst>
                <a:ext uri="{FF2B5EF4-FFF2-40B4-BE49-F238E27FC236}">
                  <a16:creationId xmlns:a16="http://schemas.microsoft.com/office/drawing/2014/main" id="{0D94FCF9-899F-43C0-891A-41B9DF5889FD}"/>
                </a:ext>
              </a:extLst>
            </p:cNvPr>
            <p:cNvSpPr/>
            <p:nvPr/>
          </p:nvSpPr>
          <p:spPr>
            <a:xfrm rot="10800000">
              <a:off x="6165784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" name="Triângulo isósceles 46">
              <a:extLst>
                <a:ext uri="{FF2B5EF4-FFF2-40B4-BE49-F238E27FC236}">
                  <a16:creationId xmlns:a16="http://schemas.microsoft.com/office/drawing/2014/main" id="{62ACBD51-D3A0-4990-B84D-9DDD4C9E4F4D}"/>
                </a:ext>
              </a:extLst>
            </p:cNvPr>
            <p:cNvSpPr/>
            <p:nvPr/>
          </p:nvSpPr>
          <p:spPr>
            <a:xfrm>
              <a:off x="1591254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Triângulo isósceles 47">
              <a:extLst>
                <a:ext uri="{FF2B5EF4-FFF2-40B4-BE49-F238E27FC236}">
                  <a16:creationId xmlns:a16="http://schemas.microsoft.com/office/drawing/2014/main" id="{43B88410-EBEF-44C8-8F2C-17071FEEE8B1}"/>
                </a:ext>
              </a:extLst>
            </p:cNvPr>
            <p:cNvSpPr/>
            <p:nvPr/>
          </p:nvSpPr>
          <p:spPr>
            <a:xfrm>
              <a:off x="4196542" y="219172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" name="Triângulo isósceles 48">
              <a:extLst>
                <a:ext uri="{FF2B5EF4-FFF2-40B4-BE49-F238E27FC236}">
                  <a16:creationId xmlns:a16="http://schemas.microsoft.com/office/drawing/2014/main" id="{7050D3FA-BDCE-436E-BFA1-B2B976F617EA}"/>
                </a:ext>
              </a:extLst>
            </p:cNvPr>
            <p:cNvSpPr/>
            <p:nvPr/>
          </p:nvSpPr>
          <p:spPr>
            <a:xfrm>
              <a:off x="8104474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Triângulo isósceles 49">
              <a:extLst>
                <a:ext uri="{FF2B5EF4-FFF2-40B4-BE49-F238E27FC236}">
                  <a16:creationId xmlns:a16="http://schemas.microsoft.com/office/drawing/2014/main" id="{5734AB52-3324-4DDF-A232-6C1E8604053F}"/>
                </a:ext>
              </a:extLst>
            </p:cNvPr>
            <p:cNvSpPr/>
            <p:nvPr/>
          </p:nvSpPr>
          <p:spPr>
            <a:xfrm>
              <a:off x="10709763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" name="Triângulo isósceles 50">
              <a:extLst>
                <a:ext uri="{FF2B5EF4-FFF2-40B4-BE49-F238E27FC236}">
                  <a16:creationId xmlns:a16="http://schemas.microsoft.com/office/drawing/2014/main" id="{8A890B91-9F04-40BB-BEC2-88ADBA7BF053}"/>
                </a:ext>
              </a:extLst>
            </p:cNvPr>
            <p:cNvSpPr/>
            <p:nvPr/>
          </p:nvSpPr>
          <p:spPr>
            <a:xfrm>
              <a:off x="9407118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" name="Triângulo isósceles 51">
              <a:extLst>
                <a:ext uri="{FF2B5EF4-FFF2-40B4-BE49-F238E27FC236}">
                  <a16:creationId xmlns:a16="http://schemas.microsoft.com/office/drawing/2014/main" id="{20535198-E7F1-449A-8FB2-4F5ED3610643}"/>
                </a:ext>
              </a:extLst>
            </p:cNvPr>
            <p:cNvSpPr/>
            <p:nvPr/>
          </p:nvSpPr>
          <p:spPr>
            <a:xfrm>
              <a:off x="288610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" name="Triângulo isósceles 52">
              <a:extLst>
                <a:ext uri="{FF2B5EF4-FFF2-40B4-BE49-F238E27FC236}">
                  <a16:creationId xmlns:a16="http://schemas.microsoft.com/office/drawing/2014/main" id="{1E9F9F9A-AAC2-4474-B93D-08CC52BE9AD6}"/>
                </a:ext>
              </a:extLst>
            </p:cNvPr>
            <p:cNvSpPr/>
            <p:nvPr/>
          </p:nvSpPr>
          <p:spPr>
            <a:xfrm>
              <a:off x="5499186" y="219172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" name="Triângulo isósceles 53">
              <a:extLst>
                <a:ext uri="{FF2B5EF4-FFF2-40B4-BE49-F238E27FC236}">
                  <a16:creationId xmlns:a16="http://schemas.microsoft.com/office/drawing/2014/main" id="{BAAB5019-CF84-4C4A-8DBF-842B2C6F2B1A}"/>
                </a:ext>
              </a:extLst>
            </p:cNvPr>
            <p:cNvSpPr/>
            <p:nvPr/>
          </p:nvSpPr>
          <p:spPr>
            <a:xfrm>
              <a:off x="2893898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" name="Triângulo isósceles 54">
              <a:extLst>
                <a:ext uri="{FF2B5EF4-FFF2-40B4-BE49-F238E27FC236}">
                  <a16:creationId xmlns:a16="http://schemas.microsoft.com/office/drawing/2014/main" id="{1BAA2C1E-70E3-4D53-86B2-F33751DB164C}"/>
                </a:ext>
              </a:extLst>
            </p:cNvPr>
            <p:cNvSpPr/>
            <p:nvPr/>
          </p:nvSpPr>
          <p:spPr>
            <a:xfrm>
              <a:off x="6801830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" name="Triângulo isósceles 55">
              <a:extLst>
                <a:ext uri="{FF2B5EF4-FFF2-40B4-BE49-F238E27FC236}">
                  <a16:creationId xmlns:a16="http://schemas.microsoft.com/office/drawing/2014/main" id="{405BC696-636D-492C-BCA4-E51BF7D9E8CF}"/>
                </a:ext>
              </a:extLst>
            </p:cNvPr>
            <p:cNvSpPr/>
            <p:nvPr/>
          </p:nvSpPr>
          <p:spPr>
            <a:xfrm>
              <a:off x="-1014035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" name="Triângulo isósceles 56">
              <a:extLst>
                <a:ext uri="{FF2B5EF4-FFF2-40B4-BE49-F238E27FC236}">
                  <a16:creationId xmlns:a16="http://schemas.microsoft.com/office/drawing/2014/main" id="{A1A708C8-1873-49D1-A922-E246CFF67559}"/>
                </a:ext>
              </a:extLst>
            </p:cNvPr>
            <p:cNvSpPr/>
            <p:nvPr/>
          </p:nvSpPr>
          <p:spPr>
            <a:xfrm rot="10800000">
              <a:off x="11376362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" name="Triângulo isósceles 57">
              <a:extLst>
                <a:ext uri="{FF2B5EF4-FFF2-40B4-BE49-F238E27FC236}">
                  <a16:creationId xmlns:a16="http://schemas.microsoft.com/office/drawing/2014/main" id="{F87135FD-7474-4F66-A96F-55345B1256A0}"/>
                </a:ext>
              </a:extLst>
            </p:cNvPr>
            <p:cNvSpPr/>
            <p:nvPr/>
          </p:nvSpPr>
          <p:spPr>
            <a:xfrm rot="10800000">
              <a:off x="-1650082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9" name="Triângulo isósceles 58">
              <a:extLst>
                <a:ext uri="{FF2B5EF4-FFF2-40B4-BE49-F238E27FC236}">
                  <a16:creationId xmlns:a16="http://schemas.microsoft.com/office/drawing/2014/main" id="{48BF33F7-8E17-40E1-910E-1F56A6BF2550}"/>
                </a:ext>
              </a:extLst>
            </p:cNvPr>
            <p:cNvSpPr/>
            <p:nvPr/>
          </p:nvSpPr>
          <p:spPr>
            <a:xfrm rot="10800000">
              <a:off x="12679005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" name="Triângulo isósceles 59">
              <a:extLst>
                <a:ext uri="{FF2B5EF4-FFF2-40B4-BE49-F238E27FC236}">
                  <a16:creationId xmlns:a16="http://schemas.microsoft.com/office/drawing/2014/main" id="{854F4168-B075-486A-9524-C4DA629E7DE3}"/>
                </a:ext>
              </a:extLst>
            </p:cNvPr>
            <p:cNvSpPr/>
            <p:nvPr/>
          </p:nvSpPr>
          <p:spPr>
            <a:xfrm>
              <a:off x="12012406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" name="Triângulo isósceles 60">
              <a:extLst>
                <a:ext uri="{FF2B5EF4-FFF2-40B4-BE49-F238E27FC236}">
                  <a16:creationId xmlns:a16="http://schemas.microsoft.com/office/drawing/2014/main" id="{60D4BF69-599A-4B78-91E1-A3D339756289}"/>
                </a:ext>
              </a:extLst>
            </p:cNvPr>
            <p:cNvSpPr/>
            <p:nvPr/>
          </p:nvSpPr>
          <p:spPr>
            <a:xfrm rot="10800000">
              <a:off x="1621958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2" name="Triângulo isósceles 61">
              <a:extLst>
                <a:ext uri="{FF2B5EF4-FFF2-40B4-BE49-F238E27FC236}">
                  <a16:creationId xmlns:a16="http://schemas.microsoft.com/office/drawing/2014/main" id="{1CCBFE52-7C6F-4439-BDDC-201F8FB81B66}"/>
                </a:ext>
              </a:extLst>
            </p:cNvPr>
            <p:cNvSpPr/>
            <p:nvPr/>
          </p:nvSpPr>
          <p:spPr>
            <a:xfrm rot="10800000">
              <a:off x="4227246" y="350244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3" name="Triângulo isósceles 62">
              <a:extLst>
                <a:ext uri="{FF2B5EF4-FFF2-40B4-BE49-F238E27FC236}">
                  <a16:creationId xmlns:a16="http://schemas.microsoft.com/office/drawing/2014/main" id="{2132F3F9-BDC6-4F4D-AF50-78823A174D1C}"/>
                </a:ext>
              </a:extLst>
            </p:cNvPr>
            <p:cNvSpPr/>
            <p:nvPr/>
          </p:nvSpPr>
          <p:spPr>
            <a:xfrm rot="10800000">
              <a:off x="8135178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4" name="Triângulo isósceles 63">
              <a:extLst>
                <a:ext uri="{FF2B5EF4-FFF2-40B4-BE49-F238E27FC236}">
                  <a16:creationId xmlns:a16="http://schemas.microsoft.com/office/drawing/2014/main" id="{06693F29-E041-42C5-85B8-FE8627498E60}"/>
                </a:ext>
              </a:extLst>
            </p:cNvPr>
            <p:cNvSpPr/>
            <p:nvPr/>
          </p:nvSpPr>
          <p:spPr>
            <a:xfrm rot="10800000">
              <a:off x="10740467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" name="Triângulo isósceles 64">
              <a:extLst>
                <a:ext uri="{FF2B5EF4-FFF2-40B4-BE49-F238E27FC236}">
                  <a16:creationId xmlns:a16="http://schemas.microsoft.com/office/drawing/2014/main" id="{906C0E7D-0653-4576-8537-207A63F341BB}"/>
                </a:ext>
              </a:extLst>
            </p:cNvPr>
            <p:cNvSpPr/>
            <p:nvPr/>
          </p:nvSpPr>
          <p:spPr>
            <a:xfrm rot="10800000">
              <a:off x="9437822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" name="Triângulo isósceles 65">
              <a:extLst>
                <a:ext uri="{FF2B5EF4-FFF2-40B4-BE49-F238E27FC236}">
                  <a16:creationId xmlns:a16="http://schemas.microsoft.com/office/drawing/2014/main" id="{6AAEB603-679C-4D78-B2FF-D2EC2200FA96}"/>
                </a:ext>
              </a:extLst>
            </p:cNvPr>
            <p:cNvSpPr/>
            <p:nvPr/>
          </p:nvSpPr>
          <p:spPr>
            <a:xfrm rot="10800000">
              <a:off x="319314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7" name="Triângulo isósceles 66">
              <a:extLst>
                <a:ext uri="{FF2B5EF4-FFF2-40B4-BE49-F238E27FC236}">
                  <a16:creationId xmlns:a16="http://schemas.microsoft.com/office/drawing/2014/main" id="{C172A636-5675-4CB4-8486-B97A2FFE2690}"/>
                </a:ext>
              </a:extLst>
            </p:cNvPr>
            <p:cNvSpPr/>
            <p:nvPr/>
          </p:nvSpPr>
          <p:spPr>
            <a:xfrm rot="10800000">
              <a:off x="5529890" y="350244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8" name="Triângulo isósceles 67">
              <a:extLst>
                <a:ext uri="{FF2B5EF4-FFF2-40B4-BE49-F238E27FC236}">
                  <a16:creationId xmlns:a16="http://schemas.microsoft.com/office/drawing/2014/main" id="{696BE3E2-F20F-4B82-A0D1-40141F88F086}"/>
                </a:ext>
              </a:extLst>
            </p:cNvPr>
            <p:cNvSpPr/>
            <p:nvPr/>
          </p:nvSpPr>
          <p:spPr>
            <a:xfrm rot="10800000">
              <a:off x="2924602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9" name="Triângulo isósceles 68">
              <a:extLst>
                <a:ext uri="{FF2B5EF4-FFF2-40B4-BE49-F238E27FC236}">
                  <a16:creationId xmlns:a16="http://schemas.microsoft.com/office/drawing/2014/main" id="{CB8C7050-39C8-42BB-BB04-2CA2FA23028E}"/>
                </a:ext>
              </a:extLst>
            </p:cNvPr>
            <p:cNvSpPr/>
            <p:nvPr/>
          </p:nvSpPr>
          <p:spPr>
            <a:xfrm rot="10800000">
              <a:off x="6832534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0" name="Triângulo isósceles 69">
              <a:extLst>
                <a:ext uri="{FF2B5EF4-FFF2-40B4-BE49-F238E27FC236}">
                  <a16:creationId xmlns:a16="http://schemas.microsoft.com/office/drawing/2014/main" id="{0E1FDF5D-5BA3-4D2F-9458-23A8B4DBC455}"/>
                </a:ext>
              </a:extLst>
            </p:cNvPr>
            <p:cNvSpPr/>
            <p:nvPr/>
          </p:nvSpPr>
          <p:spPr>
            <a:xfrm>
              <a:off x="2258004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1" name="Triângulo isósceles 70">
              <a:extLst>
                <a:ext uri="{FF2B5EF4-FFF2-40B4-BE49-F238E27FC236}">
                  <a16:creationId xmlns:a16="http://schemas.microsoft.com/office/drawing/2014/main" id="{B5178133-3E73-46F0-94AC-B36CBBCAC54C}"/>
                </a:ext>
              </a:extLst>
            </p:cNvPr>
            <p:cNvSpPr/>
            <p:nvPr/>
          </p:nvSpPr>
          <p:spPr>
            <a:xfrm>
              <a:off x="4863292" y="372016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2" name="Triângulo isósceles 71">
              <a:extLst>
                <a:ext uri="{FF2B5EF4-FFF2-40B4-BE49-F238E27FC236}">
                  <a16:creationId xmlns:a16="http://schemas.microsoft.com/office/drawing/2014/main" id="{A5A3BB0E-A395-441C-B64C-6383B6CDA76E}"/>
                </a:ext>
              </a:extLst>
            </p:cNvPr>
            <p:cNvSpPr/>
            <p:nvPr/>
          </p:nvSpPr>
          <p:spPr>
            <a:xfrm>
              <a:off x="8771224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3" name="Triângulo isósceles 72">
              <a:extLst>
                <a:ext uri="{FF2B5EF4-FFF2-40B4-BE49-F238E27FC236}">
                  <a16:creationId xmlns:a16="http://schemas.microsoft.com/office/drawing/2014/main" id="{291B9130-7E0A-4699-A917-719D775BD9E4}"/>
                </a:ext>
              </a:extLst>
            </p:cNvPr>
            <p:cNvSpPr/>
            <p:nvPr/>
          </p:nvSpPr>
          <p:spPr>
            <a:xfrm>
              <a:off x="11376513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4" name="Triângulo isósceles 73">
              <a:extLst>
                <a:ext uri="{FF2B5EF4-FFF2-40B4-BE49-F238E27FC236}">
                  <a16:creationId xmlns:a16="http://schemas.microsoft.com/office/drawing/2014/main" id="{18C26B7E-F93D-4E2C-B212-6189FDC45DE3}"/>
                </a:ext>
              </a:extLst>
            </p:cNvPr>
            <p:cNvSpPr/>
            <p:nvPr/>
          </p:nvSpPr>
          <p:spPr>
            <a:xfrm>
              <a:off x="10073868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5" name="Triângulo isósceles 74">
              <a:extLst>
                <a:ext uri="{FF2B5EF4-FFF2-40B4-BE49-F238E27FC236}">
                  <a16:creationId xmlns:a16="http://schemas.microsoft.com/office/drawing/2014/main" id="{5A99397A-69BF-4254-BAD7-2F36BCE231AE}"/>
                </a:ext>
              </a:extLst>
            </p:cNvPr>
            <p:cNvSpPr/>
            <p:nvPr/>
          </p:nvSpPr>
          <p:spPr>
            <a:xfrm>
              <a:off x="955360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6" name="Triângulo isósceles 75">
              <a:extLst>
                <a:ext uri="{FF2B5EF4-FFF2-40B4-BE49-F238E27FC236}">
                  <a16:creationId xmlns:a16="http://schemas.microsoft.com/office/drawing/2014/main" id="{02711B88-2C39-44B7-915B-93A748155438}"/>
                </a:ext>
              </a:extLst>
            </p:cNvPr>
            <p:cNvSpPr/>
            <p:nvPr/>
          </p:nvSpPr>
          <p:spPr>
            <a:xfrm>
              <a:off x="6165936" y="372016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7" name="Triângulo isósceles 76">
              <a:extLst>
                <a:ext uri="{FF2B5EF4-FFF2-40B4-BE49-F238E27FC236}">
                  <a16:creationId xmlns:a16="http://schemas.microsoft.com/office/drawing/2014/main" id="{A8F8C3E0-8E2E-43E7-BA2F-7647E30A457E}"/>
                </a:ext>
              </a:extLst>
            </p:cNvPr>
            <p:cNvSpPr/>
            <p:nvPr/>
          </p:nvSpPr>
          <p:spPr>
            <a:xfrm>
              <a:off x="3560648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8" name="Triângulo isósceles 77">
              <a:extLst>
                <a:ext uri="{FF2B5EF4-FFF2-40B4-BE49-F238E27FC236}">
                  <a16:creationId xmlns:a16="http://schemas.microsoft.com/office/drawing/2014/main" id="{6065F2D4-B9BD-4DB7-9C14-221AAC4B7E91}"/>
                </a:ext>
              </a:extLst>
            </p:cNvPr>
            <p:cNvSpPr/>
            <p:nvPr/>
          </p:nvSpPr>
          <p:spPr>
            <a:xfrm>
              <a:off x="7468580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9" name="Triângulo isósceles 78">
              <a:extLst>
                <a:ext uri="{FF2B5EF4-FFF2-40B4-BE49-F238E27FC236}">
                  <a16:creationId xmlns:a16="http://schemas.microsoft.com/office/drawing/2014/main" id="{068677C0-75AD-48DD-B4C2-B5C76011D023}"/>
                </a:ext>
              </a:extLst>
            </p:cNvPr>
            <p:cNvSpPr/>
            <p:nvPr/>
          </p:nvSpPr>
          <p:spPr>
            <a:xfrm>
              <a:off x="-347285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0" name="Triângulo isósceles 79">
              <a:extLst>
                <a:ext uri="{FF2B5EF4-FFF2-40B4-BE49-F238E27FC236}">
                  <a16:creationId xmlns:a16="http://schemas.microsoft.com/office/drawing/2014/main" id="{8AAE5196-7366-42F6-9495-27DB22FD506C}"/>
                </a:ext>
              </a:extLst>
            </p:cNvPr>
            <p:cNvSpPr/>
            <p:nvPr/>
          </p:nvSpPr>
          <p:spPr>
            <a:xfrm rot="10800000">
              <a:off x="12043112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1" name="Triângulo isósceles 80">
              <a:extLst>
                <a:ext uri="{FF2B5EF4-FFF2-40B4-BE49-F238E27FC236}">
                  <a16:creationId xmlns:a16="http://schemas.microsoft.com/office/drawing/2014/main" id="{38EC3E5E-1582-4E9C-957C-22B0A14D2CA6}"/>
                </a:ext>
              </a:extLst>
            </p:cNvPr>
            <p:cNvSpPr/>
            <p:nvPr/>
          </p:nvSpPr>
          <p:spPr>
            <a:xfrm rot="10800000">
              <a:off x="-983332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82" name="Triângulo isósceles 81">
            <a:extLst>
              <a:ext uri="{FF2B5EF4-FFF2-40B4-BE49-F238E27FC236}">
                <a16:creationId xmlns:a16="http://schemas.microsoft.com/office/drawing/2014/main" id="{BDE439C3-8065-402A-B094-E1768FE02040}"/>
              </a:ext>
            </a:extLst>
          </p:cNvPr>
          <p:cNvSpPr/>
          <p:nvPr/>
        </p:nvSpPr>
        <p:spPr>
          <a:xfrm rot="10800000">
            <a:off x="955208" y="5030878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3" name="Triângulo isósceles 82">
            <a:extLst>
              <a:ext uri="{FF2B5EF4-FFF2-40B4-BE49-F238E27FC236}">
                <a16:creationId xmlns:a16="http://schemas.microsoft.com/office/drawing/2014/main" id="{57AAAE88-6CFF-4E2F-B8A2-045D80C2A0E3}"/>
              </a:ext>
            </a:extLst>
          </p:cNvPr>
          <p:cNvSpPr/>
          <p:nvPr/>
        </p:nvSpPr>
        <p:spPr>
          <a:xfrm rot="10800000">
            <a:off x="3560496" y="5030879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4" name="Triângulo isósceles 83">
            <a:extLst>
              <a:ext uri="{FF2B5EF4-FFF2-40B4-BE49-F238E27FC236}">
                <a16:creationId xmlns:a16="http://schemas.microsoft.com/office/drawing/2014/main" id="{C94FC062-9046-45FF-BC0F-AF63676CC424}"/>
              </a:ext>
            </a:extLst>
          </p:cNvPr>
          <p:cNvSpPr/>
          <p:nvPr/>
        </p:nvSpPr>
        <p:spPr>
          <a:xfrm rot="10800000">
            <a:off x="7468428" y="5030878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5" name="Triângulo isósceles 84">
            <a:extLst>
              <a:ext uri="{FF2B5EF4-FFF2-40B4-BE49-F238E27FC236}">
                <a16:creationId xmlns:a16="http://schemas.microsoft.com/office/drawing/2014/main" id="{D302BB3F-F6D7-4420-AED3-23D3C04ECDAE}"/>
              </a:ext>
            </a:extLst>
          </p:cNvPr>
          <p:cNvSpPr/>
          <p:nvPr/>
        </p:nvSpPr>
        <p:spPr>
          <a:xfrm rot="10800000">
            <a:off x="10073717" y="5030878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6" name="Triângulo isósceles 85">
            <a:extLst>
              <a:ext uri="{FF2B5EF4-FFF2-40B4-BE49-F238E27FC236}">
                <a16:creationId xmlns:a16="http://schemas.microsoft.com/office/drawing/2014/main" id="{A2D891EC-FB44-446B-B9F4-0861E15A2A4B}"/>
              </a:ext>
            </a:extLst>
          </p:cNvPr>
          <p:cNvSpPr/>
          <p:nvPr/>
        </p:nvSpPr>
        <p:spPr>
          <a:xfrm rot="10800000">
            <a:off x="8771072" y="5030878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7" name="Triângulo isósceles 86">
            <a:extLst>
              <a:ext uri="{FF2B5EF4-FFF2-40B4-BE49-F238E27FC236}">
                <a16:creationId xmlns:a16="http://schemas.microsoft.com/office/drawing/2014/main" id="{074D4A52-7A7D-4A1D-9B19-256FE11E31BF}"/>
              </a:ext>
            </a:extLst>
          </p:cNvPr>
          <p:cNvSpPr/>
          <p:nvPr/>
        </p:nvSpPr>
        <p:spPr>
          <a:xfrm rot="10800000">
            <a:off x="-347436" y="5030878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8" name="Triângulo isósceles 87">
            <a:extLst>
              <a:ext uri="{FF2B5EF4-FFF2-40B4-BE49-F238E27FC236}">
                <a16:creationId xmlns:a16="http://schemas.microsoft.com/office/drawing/2014/main" id="{A502FB68-1ACC-41EE-BBEF-82D26CA0B149}"/>
              </a:ext>
            </a:extLst>
          </p:cNvPr>
          <p:cNvSpPr/>
          <p:nvPr/>
        </p:nvSpPr>
        <p:spPr>
          <a:xfrm rot="10800000">
            <a:off x="4863140" y="5030879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Triângulo isósceles 88">
            <a:extLst>
              <a:ext uri="{FF2B5EF4-FFF2-40B4-BE49-F238E27FC236}">
                <a16:creationId xmlns:a16="http://schemas.microsoft.com/office/drawing/2014/main" id="{5F4FA168-4CEE-4613-A966-20837A90AF54}"/>
              </a:ext>
            </a:extLst>
          </p:cNvPr>
          <p:cNvSpPr/>
          <p:nvPr/>
        </p:nvSpPr>
        <p:spPr>
          <a:xfrm rot="10800000">
            <a:off x="2257852" y="5030878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0" name="Triângulo isósceles 89">
            <a:extLst>
              <a:ext uri="{FF2B5EF4-FFF2-40B4-BE49-F238E27FC236}">
                <a16:creationId xmlns:a16="http://schemas.microsoft.com/office/drawing/2014/main" id="{5C6C2145-0DB7-4947-B82D-54A4AFDA5BD2}"/>
              </a:ext>
            </a:extLst>
          </p:cNvPr>
          <p:cNvSpPr/>
          <p:nvPr/>
        </p:nvSpPr>
        <p:spPr>
          <a:xfrm rot="10800000">
            <a:off x="6165784" y="5030878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Triângulo isósceles 90">
            <a:extLst>
              <a:ext uri="{FF2B5EF4-FFF2-40B4-BE49-F238E27FC236}">
                <a16:creationId xmlns:a16="http://schemas.microsoft.com/office/drawing/2014/main" id="{99C3656F-9B87-4C40-AF33-35D507238F67}"/>
              </a:ext>
            </a:extLst>
          </p:cNvPr>
          <p:cNvSpPr/>
          <p:nvPr/>
        </p:nvSpPr>
        <p:spPr>
          <a:xfrm>
            <a:off x="1591254" y="5248592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Triângulo isósceles 91">
            <a:extLst>
              <a:ext uri="{FF2B5EF4-FFF2-40B4-BE49-F238E27FC236}">
                <a16:creationId xmlns:a16="http://schemas.microsoft.com/office/drawing/2014/main" id="{92EE20B9-E35D-4813-B5B4-552CCCE17E58}"/>
              </a:ext>
            </a:extLst>
          </p:cNvPr>
          <p:cNvSpPr/>
          <p:nvPr/>
        </p:nvSpPr>
        <p:spPr>
          <a:xfrm>
            <a:off x="4196542" y="5248593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3" name="Triângulo isósceles 92">
            <a:extLst>
              <a:ext uri="{FF2B5EF4-FFF2-40B4-BE49-F238E27FC236}">
                <a16:creationId xmlns:a16="http://schemas.microsoft.com/office/drawing/2014/main" id="{00B02B89-4927-4E4E-8F85-85921486589E}"/>
              </a:ext>
            </a:extLst>
          </p:cNvPr>
          <p:cNvSpPr/>
          <p:nvPr/>
        </p:nvSpPr>
        <p:spPr>
          <a:xfrm>
            <a:off x="8104474" y="5248592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4" name="Triângulo isósceles 93">
            <a:extLst>
              <a:ext uri="{FF2B5EF4-FFF2-40B4-BE49-F238E27FC236}">
                <a16:creationId xmlns:a16="http://schemas.microsoft.com/office/drawing/2014/main" id="{CD5D979D-2D42-459D-8724-5AD114D1C3FB}"/>
              </a:ext>
            </a:extLst>
          </p:cNvPr>
          <p:cNvSpPr/>
          <p:nvPr/>
        </p:nvSpPr>
        <p:spPr>
          <a:xfrm>
            <a:off x="10709763" y="5248592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5" name="Triângulo isósceles 94">
            <a:extLst>
              <a:ext uri="{FF2B5EF4-FFF2-40B4-BE49-F238E27FC236}">
                <a16:creationId xmlns:a16="http://schemas.microsoft.com/office/drawing/2014/main" id="{B366DC5E-12BB-4F6A-867C-FC4CEC5D842A}"/>
              </a:ext>
            </a:extLst>
          </p:cNvPr>
          <p:cNvSpPr/>
          <p:nvPr/>
        </p:nvSpPr>
        <p:spPr>
          <a:xfrm>
            <a:off x="9407118" y="5248592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6" name="Triângulo isósceles 95">
            <a:extLst>
              <a:ext uri="{FF2B5EF4-FFF2-40B4-BE49-F238E27FC236}">
                <a16:creationId xmlns:a16="http://schemas.microsoft.com/office/drawing/2014/main" id="{6CD16142-11F8-4B9A-9C6F-AB0C205084F4}"/>
              </a:ext>
            </a:extLst>
          </p:cNvPr>
          <p:cNvSpPr/>
          <p:nvPr/>
        </p:nvSpPr>
        <p:spPr>
          <a:xfrm>
            <a:off x="288610" y="5248592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7" name="Triângulo isósceles 96">
            <a:extLst>
              <a:ext uri="{FF2B5EF4-FFF2-40B4-BE49-F238E27FC236}">
                <a16:creationId xmlns:a16="http://schemas.microsoft.com/office/drawing/2014/main" id="{474D1DDD-C6AD-4F05-BA3F-9B8B8275AD2F}"/>
              </a:ext>
            </a:extLst>
          </p:cNvPr>
          <p:cNvSpPr/>
          <p:nvPr/>
        </p:nvSpPr>
        <p:spPr>
          <a:xfrm>
            <a:off x="5499186" y="5248593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8" name="Triângulo isósceles 97">
            <a:extLst>
              <a:ext uri="{FF2B5EF4-FFF2-40B4-BE49-F238E27FC236}">
                <a16:creationId xmlns:a16="http://schemas.microsoft.com/office/drawing/2014/main" id="{39AD03A2-0780-421C-B6C1-44A703D03951}"/>
              </a:ext>
            </a:extLst>
          </p:cNvPr>
          <p:cNvSpPr/>
          <p:nvPr/>
        </p:nvSpPr>
        <p:spPr>
          <a:xfrm>
            <a:off x="2893898" y="5248592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9" name="Triângulo isósceles 98">
            <a:extLst>
              <a:ext uri="{FF2B5EF4-FFF2-40B4-BE49-F238E27FC236}">
                <a16:creationId xmlns:a16="http://schemas.microsoft.com/office/drawing/2014/main" id="{7093A255-8BEC-4346-B95A-681AB7171C5F}"/>
              </a:ext>
            </a:extLst>
          </p:cNvPr>
          <p:cNvSpPr/>
          <p:nvPr/>
        </p:nvSpPr>
        <p:spPr>
          <a:xfrm>
            <a:off x="6801830" y="5248592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0" name="Triângulo isósceles 99">
            <a:extLst>
              <a:ext uri="{FF2B5EF4-FFF2-40B4-BE49-F238E27FC236}">
                <a16:creationId xmlns:a16="http://schemas.microsoft.com/office/drawing/2014/main" id="{293BEC23-70FF-433C-B16D-EF199F04B7FD}"/>
              </a:ext>
            </a:extLst>
          </p:cNvPr>
          <p:cNvSpPr/>
          <p:nvPr/>
        </p:nvSpPr>
        <p:spPr>
          <a:xfrm>
            <a:off x="-1014035" y="5248592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1" name="Triângulo isósceles 100">
            <a:extLst>
              <a:ext uri="{FF2B5EF4-FFF2-40B4-BE49-F238E27FC236}">
                <a16:creationId xmlns:a16="http://schemas.microsoft.com/office/drawing/2014/main" id="{571DE2A7-EB2E-448A-9785-DDD3E765A64E}"/>
              </a:ext>
            </a:extLst>
          </p:cNvPr>
          <p:cNvSpPr/>
          <p:nvPr/>
        </p:nvSpPr>
        <p:spPr>
          <a:xfrm rot="10800000">
            <a:off x="11376362" y="5030878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2" name="Triângulo isósceles 101">
            <a:extLst>
              <a:ext uri="{FF2B5EF4-FFF2-40B4-BE49-F238E27FC236}">
                <a16:creationId xmlns:a16="http://schemas.microsoft.com/office/drawing/2014/main" id="{2E64317A-2A89-4ADA-95D4-BCAED97099E4}"/>
              </a:ext>
            </a:extLst>
          </p:cNvPr>
          <p:cNvSpPr/>
          <p:nvPr/>
        </p:nvSpPr>
        <p:spPr>
          <a:xfrm rot="10800000">
            <a:off x="-1650082" y="5030878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3" name="Triângulo isósceles 102">
            <a:extLst>
              <a:ext uri="{FF2B5EF4-FFF2-40B4-BE49-F238E27FC236}">
                <a16:creationId xmlns:a16="http://schemas.microsoft.com/office/drawing/2014/main" id="{FA51FDE6-E4D3-4362-AC62-6C25A12CAA60}"/>
              </a:ext>
            </a:extLst>
          </p:cNvPr>
          <p:cNvSpPr/>
          <p:nvPr/>
        </p:nvSpPr>
        <p:spPr>
          <a:xfrm rot="10800000">
            <a:off x="12679005" y="5030878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4" name="Triângulo isósceles 103">
            <a:extLst>
              <a:ext uri="{FF2B5EF4-FFF2-40B4-BE49-F238E27FC236}">
                <a16:creationId xmlns:a16="http://schemas.microsoft.com/office/drawing/2014/main" id="{1013E509-C8C3-454B-8146-914ECD294D81}"/>
              </a:ext>
            </a:extLst>
          </p:cNvPr>
          <p:cNvSpPr/>
          <p:nvPr/>
        </p:nvSpPr>
        <p:spPr>
          <a:xfrm>
            <a:off x="12012406" y="5248592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72870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000">
        <p:fade/>
      </p:transition>
    </mc:Choice>
    <mc:Fallback xmlns="">
      <p:transition spd="med" advClick="0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3.7037E-7 L 1.31562 1.43657 " pathEditMode="relative" rAng="0" ptsTypes="AA">
                                      <p:cBhvr>
                                        <p:cTn id="6" dur="1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781" y="7182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tângulo 49">
            <a:extLst>
              <a:ext uri="{FF2B5EF4-FFF2-40B4-BE49-F238E27FC236}">
                <a16:creationId xmlns:a16="http://schemas.microsoft.com/office/drawing/2014/main" id="{A4357ABB-DC29-4ACA-B4A4-03F5BCFDD76F}"/>
              </a:ext>
            </a:extLst>
          </p:cNvPr>
          <p:cNvSpPr/>
          <p:nvPr/>
        </p:nvSpPr>
        <p:spPr>
          <a:xfrm rot="5400000">
            <a:off x="-553677" y="-11608278"/>
            <a:ext cx="13323114" cy="1474647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9" name="Agrupar 48">
            <a:extLst>
              <a:ext uri="{FF2B5EF4-FFF2-40B4-BE49-F238E27FC236}">
                <a16:creationId xmlns:a16="http://schemas.microsoft.com/office/drawing/2014/main" id="{6440CE72-61FC-4487-A1AD-23A9F72786C9}"/>
              </a:ext>
            </a:extLst>
          </p:cNvPr>
          <p:cNvGrpSpPr/>
          <p:nvPr/>
        </p:nvGrpSpPr>
        <p:grpSpPr>
          <a:xfrm>
            <a:off x="-1634654" y="-975465"/>
            <a:ext cx="15485067" cy="2882473"/>
            <a:chOff x="-1650082" y="-1061347"/>
            <a:chExt cx="15485067" cy="2882473"/>
          </a:xfrm>
        </p:grpSpPr>
        <p:sp>
          <p:nvSpPr>
            <p:cNvPr id="5" name="Triângulo isósceles 4">
              <a:extLst>
                <a:ext uri="{FF2B5EF4-FFF2-40B4-BE49-F238E27FC236}">
                  <a16:creationId xmlns:a16="http://schemas.microsoft.com/office/drawing/2014/main" id="{C8D0F383-3368-489A-8070-6400AD3F3F5F}"/>
                </a:ext>
              </a:extLst>
            </p:cNvPr>
            <p:cNvSpPr/>
            <p:nvPr/>
          </p:nvSpPr>
          <p:spPr>
            <a:xfrm rot="10800000">
              <a:off x="1621958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" name="Triângulo isósceles 5">
              <a:extLst>
                <a:ext uri="{FF2B5EF4-FFF2-40B4-BE49-F238E27FC236}">
                  <a16:creationId xmlns:a16="http://schemas.microsoft.com/office/drawing/2014/main" id="{916BA8D4-F095-4D07-BDF3-541B470BA574}"/>
                </a:ext>
              </a:extLst>
            </p:cNvPr>
            <p:cNvSpPr/>
            <p:nvPr/>
          </p:nvSpPr>
          <p:spPr>
            <a:xfrm rot="10800000">
              <a:off x="4227246" y="45444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" name="Triângulo isósceles 6">
              <a:extLst>
                <a:ext uri="{FF2B5EF4-FFF2-40B4-BE49-F238E27FC236}">
                  <a16:creationId xmlns:a16="http://schemas.microsoft.com/office/drawing/2014/main" id="{5C4BF980-12EE-408E-933F-EBA1F1198F24}"/>
                </a:ext>
              </a:extLst>
            </p:cNvPr>
            <p:cNvSpPr/>
            <p:nvPr/>
          </p:nvSpPr>
          <p:spPr>
            <a:xfrm rot="10800000">
              <a:off x="8135178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Triângulo isósceles 7">
              <a:extLst>
                <a:ext uri="{FF2B5EF4-FFF2-40B4-BE49-F238E27FC236}">
                  <a16:creationId xmlns:a16="http://schemas.microsoft.com/office/drawing/2014/main" id="{4BA263A8-BCC5-41F9-BC47-CEC18C44F70E}"/>
                </a:ext>
              </a:extLst>
            </p:cNvPr>
            <p:cNvSpPr/>
            <p:nvPr/>
          </p:nvSpPr>
          <p:spPr>
            <a:xfrm rot="10800000">
              <a:off x="10740467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Triângulo isósceles 8">
              <a:extLst>
                <a:ext uri="{FF2B5EF4-FFF2-40B4-BE49-F238E27FC236}">
                  <a16:creationId xmlns:a16="http://schemas.microsoft.com/office/drawing/2014/main" id="{505DA551-6770-4E6A-858E-C305CCE7C0AA}"/>
                </a:ext>
              </a:extLst>
            </p:cNvPr>
            <p:cNvSpPr/>
            <p:nvPr/>
          </p:nvSpPr>
          <p:spPr>
            <a:xfrm rot="10800000">
              <a:off x="9437822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Triângulo isósceles 9">
              <a:extLst>
                <a:ext uri="{FF2B5EF4-FFF2-40B4-BE49-F238E27FC236}">
                  <a16:creationId xmlns:a16="http://schemas.microsoft.com/office/drawing/2014/main" id="{89696002-1D35-4BEC-B725-1002EA4099CF}"/>
                </a:ext>
              </a:extLst>
            </p:cNvPr>
            <p:cNvSpPr/>
            <p:nvPr/>
          </p:nvSpPr>
          <p:spPr>
            <a:xfrm rot="10800000">
              <a:off x="319314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Triângulo isósceles 10">
              <a:extLst>
                <a:ext uri="{FF2B5EF4-FFF2-40B4-BE49-F238E27FC236}">
                  <a16:creationId xmlns:a16="http://schemas.microsoft.com/office/drawing/2014/main" id="{15D2D9B7-B10F-4291-B2E0-090D3D39E5CC}"/>
                </a:ext>
              </a:extLst>
            </p:cNvPr>
            <p:cNvSpPr/>
            <p:nvPr/>
          </p:nvSpPr>
          <p:spPr>
            <a:xfrm rot="10800000">
              <a:off x="5529890" y="45444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Triângulo isósceles 11">
              <a:extLst>
                <a:ext uri="{FF2B5EF4-FFF2-40B4-BE49-F238E27FC236}">
                  <a16:creationId xmlns:a16="http://schemas.microsoft.com/office/drawing/2014/main" id="{15CA2A02-8961-4B96-B491-8568495548BB}"/>
                </a:ext>
              </a:extLst>
            </p:cNvPr>
            <p:cNvSpPr/>
            <p:nvPr/>
          </p:nvSpPr>
          <p:spPr>
            <a:xfrm rot="10800000">
              <a:off x="2924602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Triângulo isósceles 12">
              <a:extLst>
                <a:ext uri="{FF2B5EF4-FFF2-40B4-BE49-F238E27FC236}">
                  <a16:creationId xmlns:a16="http://schemas.microsoft.com/office/drawing/2014/main" id="{6A9E365D-C6D7-428C-8896-21DC9685A94C}"/>
                </a:ext>
              </a:extLst>
            </p:cNvPr>
            <p:cNvSpPr/>
            <p:nvPr/>
          </p:nvSpPr>
          <p:spPr>
            <a:xfrm rot="10800000">
              <a:off x="6832534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Triângulo isósceles 13">
              <a:extLst>
                <a:ext uri="{FF2B5EF4-FFF2-40B4-BE49-F238E27FC236}">
                  <a16:creationId xmlns:a16="http://schemas.microsoft.com/office/drawing/2014/main" id="{79D0160E-1DCD-409A-812E-3A99BC35F273}"/>
                </a:ext>
              </a:extLst>
            </p:cNvPr>
            <p:cNvSpPr/>
            <p:nvPr/>
          </p:nvSpPr>
          <p:spPr>
            <a:xfrm>
              <a:off x="2258004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Triângulo isósceles 14">
              <a:extLst>
                <a:ext uri="{FF2B5EF4-FFF2-40B4-BE49-F238E27FC236}">
                  <a16:creationId xmlns:a16="http://schemas.microsoft.com/office/drawing/2014/main" id="{1A119246-E84C-4C88-AF16-C9DFB448BB69}"/>
                </a:ext>
              </a:extLst>
            </p:cNvPr>
            <p:cNvSpPr/>
            <p:nvPr/>
          </p:nvSpPr>
          <p:spPr>
            <a:xfrm>
              <a:off x="4863292" y="67216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Triângulo isósceles 15">
              <a:extLst>
                <a:ext uri="{FF2B5EF4-FFF2-40B4-BE49-F238E27FC236}">
                  <a16:creationId xmlns:a16="http://schemas.microsoft.com/office/drawing/2014/main" id="{E3CD4458-8991-4082-B4D2-D3DBE9031B27}"/>
                </a:ext>
              </a:extLst>
            </p:cNvPr>
            <p:cNvSpPr/>
            <p:nvPr/>
          </p:nvSpPr>
          <p:spPr>
            <a:xfrm>
              <a:off x="8771224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Triângulo isósceles 16">
              <a:extLst>
                <a:ext uri="{FF2B5EF4-FFF2-40B4-BE49-F238E27FC236}">
                  <a16:creationId xmlns:a16="http://schemas.microsoft.com/office/drawing/2014/main" id="{C12BC7A0-F34D-4057-9093-370038233747}"/>
                </a:ext>
              </a:extLst>
            </p:cNvPr>
            <p:cNvSpPr/>
            <p:nvPr/>
          </p:nvSpPr>
          <p:spPr>
            <a:xfrm>
              <a:off x="11376513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Triângulo isósceles 17">
              <a:extLst>
                <a:ext uri="{FF2B5EF4-FFF2-40B4-BE49-F238E27FC236}">
                  <a16:creationId xmlns:a16="http://schemas.microsoft.com/office/drawing/2014/main" id="{0799028A-F441-4A01-8444-001C88B96E71}"/>
                </a:ext>
              </a:extLst>
            </p:cNvPr>
            <p:cNvSpPr/>
            <p:nvPr/>
          </p:nvSpPr>
          <p:spPr>
            <a:xfrm>
              <a:off x="10073868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Triângulo isósceles 18">
              <a:extLst>
                <a:ext uri="{FF2B5EF4-FFF2-40B4-BE49-F238E27FC236}">
                  <a16:creationId xmlns:a16="http://schemas.microsoft.com/office/drawing/2014/main" id="{6D856558-23BC-4989-BCF6-D86C4D8E9E0D}"/>
                </a:ext>
              </a:extLst>
            </p:cNvPr>
            <p:cNvSpPr/>
            <p:nvPr/>
          </p:nvSpPr>
          <p:spPr>
            <a:xfrm>
              <a:off x="955360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Triângulo isósceles 19">
              <a:extLst>
                <a:ext uri="{FF2B5EF4-FFF2-40B4-BE49-F238E27FC236}">
                  <a16:creationId xmlns:a16="http://schemas.microsoft.com/office/drawing/2014/main" id="{6E7D07E6-23FA-468A-BF8C-0A37149CBAEB}"/>
                </a:ext>
              </a:extLst>
            </p:cNvPr>
            <p:cNvSpPr/>
            <p:nvPr/>
          </p:nvSpPr>
          <p:spPr>
            <a:xfrm>
              <a:off x="6165936" y="67216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Triângulo isósceles 20">
              <a:extLst>
                <a:ext uri="{FF2B5EF4-FFF2-40B4-BE49-F238E27FC236}">
                  <a16:creationId xmlns:a16="http://schemas.microsoft.com/office/drawing/2014/main" id="{A1DE1D6F-2115-416A-B2CF-3C649634E7C8}"/>
                </a:ext>
              </a:extLst>
            </p:cNvPr>
            <p:cNvSpPr/>
            <p:nvPr/>
          </p:nvSpPr>
          <p:spPr>
            <a:xfrm>
              <a:off x="3560648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Triângulo isósceles 21">
              <a:extLst>
                <a:ext uri="{FF2B5EF4-FFF2-40B4-BE49-F238E27FC236}">
                  <a16:creationId xmlns:a16="http://schemas.microsoft.com/office/drawing/2014/main" id="{F31CECDF-FA09-4FA3-A8AF-86F6C19741D8}"/>
                </a:ext>
              </a:extLst>
            </p:cNvPr>
            <p:cNvSpPr/>
            <p:nvPr/>
          </p:nvSpPr>
          <p:spPr>
            <a:xfrm>
              <a:off x="7468580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Triângulo isósceles 22">
              <a:extLst>
                <a:ext uri="{FF2B5EF4-FFF2-40B4-BE49-F238E27FC236}">
                  <a16:creationId xmlns:a16="http://schemas.microsoft.com/office/drawing/2014/main" id="{AB9B21E0-F099-4504-BD15-F5F384FF0224}"/>
                </a:ext>
              </a:extLst>
            </p:cNvPr>
            <p:cNvSpPr/>
            <p:nvPr/>
          </p:nvSpPr>
          <p:spPr>
            <a:xfrm>
              <a:off x="-347285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Triângulo isósceles 23">
              <a:extLst>
                <a:ext uri="{FF2B5EF4-FFF2-40B4-BE49-F238E27FC236}">
                  <a16:creationId xmlns:a16="http://schemas.microsoft.com/office/drawing/2014/main" id="{7566E4BE-F92C-4ECB-8BA1-52E4ACBC3364}"/>
                </a:ext>
              </a:extLst>
            </p:cNvPr>
            <p:cNvSpPr/>
            <p:nvPr/>
          </p:nvSpPr>
          <p:spPr>
            <a:xfrm rot="10800000">
              <a:off x="12043112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Triângulo isósceles 24">
              <a:extLst>
                <a:ext uri="{FF2B5EF4-FFF2-40B4-BE49-F238E27FC236}">
                  <a16:creationId xmlns:a16="http://schemas.microsoft.com/office/drawing/2014/main" id="{21075022-B935-43DB-8EF0-D2E2B834C5DC}"/>
                </a:ext>
              </a:extLst>
            </p:cNvPr>
            <p:cNvSpPr/>
            <p:nvPr/>
          </p:nvSpPr>
          <p:spPr>
            <a:xfrm rot="10800000">
              <a:off x="-983332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Triângulo isósceles 25">
              <a:extLst>
                <a:ext uri="{FF2B5EF4-FFF2-40B4-BE49-F238E27FC236}">
                  <a16:creationId xmlns:a16="http://schemas.microsoft.com/office/drawing/2014/main" id="{E0061675-7212-46ED-9768-11E522A4DDD7}"/>
                </a:ext>
              </a:extLst>
            </p:cNvPr>
            <p:cNvSpPr/>
            <p:nvPr/>
          </p:nvSpPr>
          <p:spPr>
            <a:xfrm rot="10800000">
              <a:off x="955208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Triângulo isósceles 26">
              <a:extLst>
                <a:ext uri="{FF2B5EF4-FFF2-40B4-BE49-F238E27FC236}">
                  <a16:creationId xmlns:a16="http://schemas.microsoft.com/office/drawing/2014/main" id="{EFEF0418-0DCF-427C-BC25-56E8EDBCD712}"/>
                </a:ext>
              </a:extLst>
            </p:cNvPr>
            <p:cNvSpPr/>
            <p:nvPr/>
          </p:nvSpPr>
          <p:spPr>
            <a:xfrm rot="10800000">
              <a:off x="3560496" y="-1061346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Triângulo isósceles 27">
              <a:extLst>
                <a:ext uri="{FF2B5EF4-FFF2-40B4-BE49-F238E27FC236}">
                  <a16:creationId xmlns:a16="http://schemas.microsoft.com/office/drawing/2014/main" id="{1D760D38-BE43-466A-ABFD-A30913431CC5}"/>
                </a:ext>
              </a:extLst>
            </p:cNvPr>
            <p:cNvSpPr/>
            <p:nvPr/>
          </p:nvSpPr>
          <p:spPr>
            <a:xfrm rot="10800000">
              <a:off x="7468428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Triângulo isósceles 28">
              <a:extLst>
                <a:ext uri="{FF2B5EF4-FFF2-40B4-BE49-F238E27FC236}">
                  <a16:creationId xmlns:a16="http://schemas.microsoft.com/office/drawing/2014/main" id="{3AFF0F43-A2A9-44EA-ACA1-18F4061A4B4C}"/>
                </a:ext>
              </a:extLst>
            </p:cNvPr>
            <p:cNvSpPr/>
            <p:nvPr/>
          </p:nvSpPr>
          <p:spPr>
            <a:xfrm rot="10800000">
              <a:off x="10073717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Triângulo isósceles 29">
              <a:extLst>
                <a:ext uri="{FF2B5EF4-FFF2-40B4-BE49-F238E27FC236}">
                  <a16:creationId xmlns:a16="http://schemas.microsoft.com/office/drawing/2014/main" id="{175A3656-3D4E-46F7-B2EE-FDFCF0082211}"/>
                </a:ext>
              </a:extLst>
            </p:cNvPr>
            <p:cNvSpPr/>
            <p:nvPr/>
          </p:nvSpPr>
          <p:spPr>
            <a:xfrm rot="10800000">
              <a:off x="8771072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Triângulo isósceles 30">
              <a:extLst>
                <a:ext uri="{FF2B5EF4-FFF2-40B4-BE49-F238E27FC236}">
                  <a16:creationId xmlns:a16="http://schemas.microsoft.com/office/drawing/2014/main" id="{2EA853D7-14CA-4A40-9496-9F26458134AE}"/>
                </a:ext>
              </a:extLst>
            </p:cNvPr>
            <p:cNvSpPr/>
            <p:nvPr/>
          </p:nvSpPr>
          <p:spPr>
            <a:xfrm rot="10800000">
              <a:off x="-347436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Triângulo isósceles 31">
              <a:extLst>
                <a:ext uri="{FF2B5EF4-FFF2-40B4-BE49-F238E27FC236}">
                  <a16:creationId xmlns:a16="http://schemas.microsoft.com/office/drawing/2014/main" id="{41B6CF29-CC3E-438B-BB74-9B40C0730F25}"/>
                </a:ext>
              </a:extLst>
            </p:cNvPr>
            <p:cNvSpPr/>
            <p:nvPr/>
          </p:nvSpPr>
          <p:spPr>
            <a:xfrm rot="10800000">
              <a:off x="4863140" y="-1061346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Triângulo isósceles 32">
              <a:extLst>
                <a:ext uri="{FF2B5EF4-FFF2-40B4-BE49-F238E27FC236}">
                  <a16:creationId xmlns:a16="http://schemas.microsoft.com/office/drawing/2014/main" id="{6F10F186-2BAD-4066-AD74-A8E675D607A7}"/>
                </a:ext>
              </a:extLst>
            </p:cNvPr>
            <p:cNvSpPr/>
            <p:nvPr/>
          </p:nvSpPr>
          <p:spPr>
            <a:xfrm rot="10800000">
              <a:off x="2257852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Triângulo isósceles 33">
              <a:extLst>
                <a:ext uri="{FF2B5EF4-FFF2-40B4-BE49-F238E27FC236}">
                  <a16:creationId xmlns:a16="http://schemas.microsoft.com/office/drawing/2014/main" id="{DAC2FDC1-F625-455C-B766-9978F6FDC70B}"/>
                </a:ext>
              </a:extLst>
            </p:cNvPr>
            <p:cNvSpPr/>
            <p:nvPr/>
          </p:nvSpPr>
          <p:spPr>
            <a:xfrm rot="10800000">
              <a:off x="6165784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Triângulo isósceles 34">
              <a:extLst>
                <a:ext uri="{FF2B5EF4-FFF2-40B4-BE49-F238E27FC236}">
                  <a16:creationId xmlns:a16="http://schemas.microsoft.com/office/drawing/2014/main" id="{3E8A3B1F-8090-4980-87B1-8A8AF93A9AED}"/>
                </a:ext>
              </a:extLst>
            </p:cNvPr>
            <p:cNvSpPr/>
            <p:nvPr/>
          </p:nvSpPr>
          <p:spPr>
            <a:xfrm>
              <a:off x="1591254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Triângulo isósceles 35">
              <a:extLst>
                <a:ext uri="{FF2B5EF4-FFF2-40B4-BE49-F238E27FC236}">
                  <a16:creationId xmlns:a16="http://schemas.microsoft.com/office/drawing/2014/main" id="{04C3AF8D-3B39-4017-8871-26A32D13728C}"/>
                </a:ext>
              </a:extLst>
            </p:cNvPr>
            <p:cNvSpPr/>
            <p:nvPr/>
          </p:nvSpPr>
          <p:spPr>
            <a:xfrm>
              <a:off x="4196542" y="-84363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Triângulo isósceles 36">
              <a:extLst>
                <a:ext uri="{FF2B5EF4-FFF2-40B4-BE49-F238E27FC236}">
                  <a16:creationId xmlns:a16="http://schemas.microsoft.com/office/drawing/2014/main" id="{E8E40257-C281-4EB5-9F0F-176730B1C778}"/>
                </a:ext>
              </a:extLst>
            </p:cNvPr>
            <p:cNvSpPr/>
            <p:nvPr/>
          </p:nvSpPr>
          <p:spPr>
            <a:xfrm>
              <a:off x="8104474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Triângulo isósceles 37">
              <a:extLst>
                <a:ext uri="{FF2B5EF4-FFF2-40B4-BE49-F238E27FC236}">
                  <a16:creationId xmlns:a16="http://schemas.microsoft.com/office/drawing/2014/main" id="{49FBB95E-50D0-42FB-9CBE-C1202AA230AB}"/>
                </a:ext>
              </a:extLst>
            </p:cNvPr>
            <p:cNvSpPr/>
            <p:nvPr/>
          </p:nvSpPr>
          <p:spPr>
            <a:xfrm>
              <a:off x="10709763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Triângulo isósceles 38">
              <a:extLst>
                <a:ext uri="{FF2B5EF4-FFF2-40B4-BE49-F238E27FC236}">
                  <a16:creationId xmlns:a16="http://schemas.microsoft.com/office/drawing/2014/main" id="{16175B55-6C3F-48B5-A3B7-923D6D86BE89}"/>
                </a:ext>
              </a:extLst>
            </p:cNvPr>
            <p:cNvSpPr/>
            <p:nvPr/>
          </p:nvSpPr>
          <p:spPr>
            <a:xfrm>
              <a:off x="9407118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Triângulo isósceles 39">
              <a:extLst>
                <a:ext uri="{FF2B5EF4-FFF2-40B4-BE49-F238E27FC236}">
                  <a16:creationId xmlns:a16="http://schemas.microsoft.com/office/drawing/2014/main" id="{C76EFB08-F0DE-4316-8CE2-ACD208EB98A6}"/>
                </a:ext>
              </a:extLst>
            </p:cNvPr>
            <p:cNvSpPr/>
            <p:nvPr/>
          </p:nvSpPr>
          <p:spPr>
            <a:xfrm>
              <a:off x="288610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Triângulo isósceles 40">
              <a:extLst>
                <a:ext uri="{FF2B5EF4-FFF2-40B4-BE49-F238E27FC236}">
                  <a16:creationId xmlns:a16="http://schemas.microsoft.com/office/drawing/2014/main" id="{058F490D-D660-4DB7-9E7F-389B195D134E}"/>
                </a:ext>
              </a:extLst>
            </p:cNvPr>
            <p:cNvSpPr/>
            <p:nvPr/>
          </p:nvSpPr>
          <p:spPr>
            <a:xfrm>
              <a:off x="5499186" y="-84363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Triângulo isósceles 41">
              <a:extLst>
                <a:ext uri="{FF2B5EF4-FFF2-40B4-BE49-F238E27FC236}">
                  <a16:creationId xmlns:a16="http://schemas.microsoft.com/office/drawing/2014/main" id="{5144F007-701C-44F8-BDBE-BFC6795AE77D}"/>
                </a:ext>
              </a:extLst>
            </p:cNvPr>
            <p:cNvSpPr/>
            <p:nvPr/>
          </p:nvSpPr>
          <p:spPr>
            <a:xfrm>
              <a:off x="2893898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Triângulo isósceles 42">
              <a:extLst>
                <a:ext uri="{FF2B5EF4-FFF2-40B4-BE49-F238E27FC236}">
                  <a16:creationId xmlns:a16="http://schemas.microsoft.com/office/drawing/2014/main" id="{40DF13F6-750B-42BC-A7FB-37487511F370}"/>
                </a:ext>
              </a:extLst>
            </p:cNvPr>
            <p:cNvSpPr/>
            <p:nvPr/>
          </p:nvSpPr>
          <p:spPr>
            <a:xfrm>
              <a:off x="6801830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" name="Triângulo isósceles 43">
              <a:extLst>
                <a:ext uri="{FF2B5EF4-FFF2-40B4-BE49-F238E27FC236}">
                  <a16:creationId xmlns:a16="http://schemas.microsoft.com/office/drawing/2014/main" id="{F6823146-0077-4328-9499-DDB53D904A30}"/>
                </a:ext>
              </a:extLst>
            </p:cNvPr>
            <p:cNvSpPr/>
            <p:nvPr/>
          </p:nvSpPr>
          <p:spPr>
            <a:xfrm>
              <a:off x="-1014035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" name="Triângulo isósceles 44">
              <a:extLst>
                <a:ext uri="{FF2B5EF4-FFF2-40B4-BE49-F238E27FC236}">
                  <a16:creationId xmlns:a16="http://schemas.microsoft.com/office/drawing/2014/main" id="{A7C15814-9E5E-4673-8EB9-83C5981DEB1B}"/>
                </a:ext>
              </a:extLst>
            </p:cNvPr>
            <p:cNvSpPr/>
            <p:nvPr/>
          </p:nvSpPr>
          <p:spPr>
            <a:xfrm rot="10800000">
              <a:off x="11376362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" name="Triângulo isósceles 45">
              <a:extLst>
                <a:ext uri="{FF2B5EF4-FFF2-40B4-BE49-F238E27FC236}">
                  <a16:creationId xmlns:a16="http://schemas.microsoft.com/office/drawing/2014/main" id="{E2316E69-B24A-4F1B-985B-A83FBBF610C3}"/>
                </a:ext>
              </a:extLst>
            </p:cNvPr>
            <p:cNvSpPr/>
            <p:nvPr/>
          </p:nvSpPr>
          <p:spPr>
            <a:xfrm rot="10800000">
              <a:off x="-1650082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" name="Triângulo isósceles 46">
              <a:extLst>
                <a:ext uri="{FF2B5EF4-FFF2-40B4-BE49-F238E27FC236}">
                  <a16:creationId xmlns:a16="http://schemas.microsoft.com/office/drawing/2014/main" id="{7A493814-9B66-45FF-9F06-03FBA2F1E2F5}"/>
                </a:ext>
              </a:extLst>
            </p:cNvPr>
            <p:cNvSpPr/>
            <p:nvPr/>
          </p:nvSpPr>
          <p:spPr>
            <a:xfrm rot="10800000">
              <a:off x="12679005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Triângulo isósceles 47">
              <a:extLst>
                <a:ext uri="{FF2B5EF4-FFF2-40B4-BE49-F238E27FC236}">
                  <a16:creationId xmlns:a16="http://schemas.microsoft.com/office/drawing/2014/main" id="{49A85C8B-2B4B-4C2C-837F-B68DA2B0CA55}"/>
                </a:ext>
              </a:extLst>
            </p:cNvPr>
            <p:cNvSpPr/>
            <p:nvPr/>
          </p:nvSpPr>
          <p:spPr>
            <a:xfrm>
              <a:off x="12012406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4" name="CaixaDeTexto 3">
            <a:extLst>
              <a:ext uri="{FF2B5EF4-FFF2-40B4-BE49-F238E27FC236}">
                <a16:creationId xmlns:a16="http://schemas.microsoft.com/office/drawing/2014/main" id="{58DE9C5B-15E0-41A1-80B6-BCBCB55E1F45}"/>
              </a:ext>
            </a:extLst>
          </p:cNvPr>
          <p:cNvSpPr txBox="1"/>
          <p:nvPr/>
        </p:nvSpPr>
        <p:spPr>
          <a:xfrm>
            <a:off x="-379804" y="465772"/>
            <a:ext cx="730701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800" b="0" i="0" u="none" strike="noStrike" kern="1200" cap="none" spc="0" normalizeH="0" baseline="0" noProof="0" dirty="0">
                <a:ln>
                  <a:solidFill>
                    <a:prstClr val="white">
                      <a:lumMod val="85000"/>
                    </a:prstClr>
                  </a:solidFill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Justificativa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4800" dirty="0">
              <a:ln>
                <a:solidFill>
                  <a:prstClr val="white">
                    <a:lumMod val="85000"/>
                  </a:prstClr>
                </a:solidFill>
              </a:ln>
              <a:solidFill>
                <a:srgbClr val="E7E6E6">
                  <a:lumMod val="50000"/>
                </a:srgb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4800" dirty="0">
                <a:ln>
                  <a:solidFill>
                    <a:prstClr val="white">
                      <a:lumMod val="85000"/>
                    </a:prstClr>
                  </a:solidFill>
                </a:ln>
                <a:solidFill>
                  <a:srgbClr val="E7E6E6">
                    <a:lumMod val="50000"/>
                  </a:srgb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            </a:t>
            </a:r>
            <a:r>
              <a:rPr kumimoji="0" lang="pt-BR" sz="4800" b="0" i="0" u="none" strike="noStrike" kern="1200" cap="none" spc="0" normalizeH="0" noProof="0" dirty="0">
                <a:ln>
                  <a:solidFill>
                    <a:prstClr val="white">
                      <a:lumMod val="85000"/>
                    </a:prstClr>
                  </a:solidFill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TIME-OUT</a:t>
            </a:r>
            <a:endParaRPr kumimoji="0" lang="pt-BR" sz="4800" b="0" i="0" u="none" strike="noStrike" kern="1200" cap="none" spc="0" normalizeH="0" baseline="0" noProof="0" dirty="0">
              <a:ln>
                <a:solidFill>
                  <a:prstClr val="white">
                    <a:lumMod val="85000"/>
                  </a:prstClr>
                </a:solidFill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Calibri Light" panose="020F0302020204030204" pitchFamily="34" charset="0"/>
            </a:endParaRPr>
          </a:p>
        </p:txBody>
      </p:sp>
      <p:sp>
        <p:nvSpPr>
          <p:cNvPr id="3" name="AutoShape 2" descr="Resultado de imagem para getnet lo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5" name="Forma livre 54"/>
          <p:cNvSpPr/>
          <p:nvPr/>
        </p:nvSpPr>
        <p:spPr>
          <a:xfrm>
            <a:off x="7258425" y="3669524"/>
            <a:ext cx="2135312" cy="836280"/>
          </a:xfrm>
          <a:custGeom>
            <a:avLst/>
            <a:gdLst>
              <a:gd name="connsiteX0" fmla="*/ 200509 w 2135312"/>
              <a:gd name="connsiteY0" fmla="*/ 1062 h 836280"/>
              <a:gd name="connsiteX1" fmla="*/ 1069383 w 2135312"/>
              <a:gd name="connsiteY1" fmla="*/ 101094 h 836280"/>
              <a:gd name="connsiteX2" fmla="*/ 1069383 w 2135312"/>
              <a:gd name="connsiteY2" fmla="*/ 102043 h 836280"/>
              <a:gd name="connsiteX3" fmla="*/ 1132766 w 2135312"/>
              <a:gd name="connsiteY3" fmla="*/ 50962 h 836280"/>
              <a:gd name="connsiteX4" fmla="*/ 2135312 w 2135312"/>
              <a:gd name="connsiteY4" fmla="*/ 104826 h 836280"/>
              <a:gd name="connsiteX5" fmla="*/ 2135312 w 2135312"/>
              <a:gd name="connsiteY5" fmla="*/ 735187 h 836280"/>
              <a:gd name="connsiteX6" fmla="*/ 1065929 w 2135312"/>
              <a:gd name="connsiteY6" fmla="*/ 735187 h 836280"/>
              <a:gd name="connsiteX7" fmla="*/ 1065929 w 2135312"/>
              <a:gd name="connsiteY7" fmla="*/ 734239 h 836280"/>
              <a:gd name="connsiteX8" fmla="*/ 1002546 w 2135312"/>
              <a:gd name="connsiteY8" fmla="*/ 785319 h 836280"/>
              <a:gd name="connsiteX9" fmla="*/ 0 w 2135312"/>
              <a:gd name="connsiteY9" fmla="*/ 731455 h 836280"/>
              <a:gd name="connsiteX10" fmla="*/ 0 w 2135312"/>
              <a:gd name="connsiteY10" fmla="*/ 101094 h 836280"/>
              <a:gd name="connsiteX11" fmla="*/ 200509 w 2135312"/>
              <a:gd name="connsiteY11" fmla="*/ 1062 h 836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135312" h="836280">
                <a:moveTo>
                  <a:pt x="200509" y="1062"/>
                </a:moveTo>
                <a:cubicBezTo>
                  <a:pt x="490134" y="-23391"/>
                  <a:pt x="779758" y="385632"/>
                  <a:pt x="1069383" y="101094"/>
                </a:cubicBezTo>
                <a:lnTo>
                  <a:pt x="1069383" y="102043"/>
                </a:lnTo>
                <a:lnTo>
                  <a:pt x="1132766" y="50962"/>
                </a:lnTo>
                <a:cubicBezTo>
                  <a:pt x="1466948" y="-161928"/>
                  <a:pt x="1801130" y="433140"/>
                  <a:pt x="2135312" y="104826"/>
                </a:cubicBezTo>
                <a:lnTo>
                  <a:pt x="2135312" y="735187"/>
                </a:lnTo>
                <a:cubicBezTo>
                  <a:pt x="1778851" y="1085387"/>
                  <a:pt x="1422390" y="384986"/>
                  <a:pt x="1065929" y="735187"/>
                </a:cubicBezTo>
                <a:lnTo>
                  <a:pt x="1065929" y="734239"/>
                </a:lnTo>
                <a:lnTo>
                  <a:pt x="1002546" y="785319"/>
                </a:lnTo>
                <a:cubicBezTo>
                  <a:pt x="668364" y="998209"/>
                  <a:pt x="334182" y="403142"/>
                  <a:pt x="0" y="731455"/>
                </a:cubicBezTo>
                <a:lnTo>
                  <a:pt x="0" y="101094"/>
                </a:lnTo>
                <a:cubicBezTo>
                  <a:pt x="66836" y="35432"/>
                  <a:pt x="133673" y="6704"/>
                  <a:pt x="200509" y="1062"/>
                </a:cubicBezTo>
                <a:close/>
              </a:path>
            </a:pathLst>
          </a:custGeom>
          <a:solidFill>
            <a:schemeClr val="tx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6" name="Retângulo 55"/>
          <p:cNvSpPr/>
          <p:nvPr/>
        </p:nvSpPr>
        <p:spPr>
          <a:xfrm>
            <a:off x="7151860" y="3631909"/>
            <a:ext cx="1183875" cy="881150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7" name="Retângulo 56"/>
          <p:cNvSpPr/>
          <p:nvPr/>
        </p:nvSpPr>
        <p:spPr>
          <a:xfrm>
            <a:off x="9388167" y="3631909"/>
            <a:ext cx="1183875" cy="881150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8" name="Retângulo de cantos arredondados 57"/>
          <p:cNvSpPr/>
          <p:nvPr/>
        </p:nvSpPr>
        <p:spPr>
          <a:xfrm>
            <a:off x="8335735" y="3629907"/>
            <a:ext cx="147746" cy="1572107"/>
          </a:xfrm>
          <a:prstGeom prst="roundRect">
            <a:avLst>
              <a:gd name="adj" fmla="val 40805"/>
            </a:avLst>
          </a:prstGeom>
          <a:solidFill>
            <a:schemeClr val="tx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59" name="Imagem 58"/>
          <p:cNvPicPr>
            <a:picLocks noChangeAspect="1"/>
          </p:cNvPicPr>
          <p:nvPr/>
        </p:nvPicPr>
        <p:blipFill>
          <a:blip r:embed="rId2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3224" y="3353297"/>
            <a:ext cx="1399547" cy="1352467"/>
          </a:xfrm>
          <a:prstGeom prst="rect">
            <a:avLst/>
          </a:prstGeom>
        </p:spPr>
      </p:pic>
      <p:pic>
        <p:nvPicPr>
          <p:cNvPr id="60" name="Imagem 5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3654" y="3485681"/>
            <a:ext cx="1906553" cy="1126420"/>
          </a:xfrm>
          <a:prstGeom prst="rect">
            <a:avLst/>
          </a:prstGeom>
        </p:spPr>
      </p:pic>
      <p:pic>
        <p:nvPicPr>
          <p:cNvPr id="61" name="Imagem 6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935000" y="2614134"/>
            <a:ext cx="1616897" cy="2924175"/>
          </a:xfrm>
          <a:prstGeom prst="rect">
            <a:avLst/>
          </a:prstGeom>
        </p:spPr>
      </p:pic>
      <p:grpSp>
        <p:nvGrpSpPr>
          <p:cNvPr id="62" name="Grupo 61"/>
          <p:cNvGrpSpPr/>
          <p:nvPr/>
        </p:nvGrpSpPr>
        <p:grpSpPr>
          <a:xfrm>
            <a:off x="7390832" y="4064714"/>
            <a:ext cx="936857" cy="510268"/>
            <a:chOff x="7727740" y="3713130"/>
            <a:chExt cx="936857" cy="510268"/>
          </a:xfrm>
        </p:grpSpPr>
        <p:sp>
          <p:nvSpPr>
            <p:cNvPr id="63" name="Seta para a direita 62"/>
            <p:cNvSpPr/>
            <p:nvPr/>
          </p:nvSpPr>
          <p:spPr>
            <a:xfrm>
              <a:off x="7727740" y="3713130"/>
              <a:ext cx="936857" cy="510268"/>
            </a:xfrm>
            <a:prstGeom prst="rightArrow">
              <a:avLst>
                <a:gd name="adj1" fmla="val 53088"/>
                <a:gd name="adj2" fmla="val 50904"/>
              </a:avLst>
            </a:prstGeom>
            <a:solidFill>
              <a:srgbClr val="FF000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pt-BR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4" name="CaixaDeTexto 63"/>
            <p:cNvSpPr txBox="1"/>
            <p:nvPr/>
          </p:nvSpPr>
          <p:spPr>
            <a:xfrm>
              <a:off x="7748039" y="3737405"/>
              <a:ext cx="85197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pt-BR" sz="2400" b="1" dirty="0">
                <a:ln w="38100">
                  <a:noFill/>
                </a:ln>
                <a:solidFill>
                  <a:schemeClr val="bg1"/>
                </a:solidFill>
              </a:endParaRPr>
            </a:p>
          </p:txBody>
        </p:sp>
      </p:grpSp>
      <p:grpSp>
        <p:nvGrpSpPr>
          <p:cNvPr id="65" name="Grupo 64"/>
          <p:cNvGrpSpPr/>
          <p:nvPr/>
        </p:nvGrpSpPr>
        <p:grpSpPr>
          <a:xfrm>
            <a:off x="7215527" y="3562216"/>
            <a:ext cx="972969" cy="510268"/>
            <a:chOff x="7200118" y="3263490"/>
            <a:chExt cx="972969" cy="510268"/>
          </a:xfrm>
        </p:grpSpPr>
        <p:sp>
          <p:nvSpPr>
            <p:cNvPr id="66" name="Seta para a direita 65"/>
            <p:cNvSpPr/>
            <p:nvPr/>
          </p:nvSpPr>
          <p:spPr>
            <a:xfrm flipH="1">
              <a:off x="7200118" y="3263490"/>
              <a:ext cx="934095" cy="510268"/>
            </a:xfrm>
            <a:prstGeom prst="rightArrow">
              <a:avLst>
                <a:gd name="adj1" fmla="val 58208"/>
                <a:gd name="adj2" fmla="val 53784"/>
              </a:avLst>
            </a:prstGeom>
            <a:solidFill>
              <a:srgbClr val="501E5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pt-BR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7" name="CaixaDeTexto 66"/>
            <p:cNvSpPr txBox="1"/>
            <p:nvPr/>
          </p:nvSpPr>
          <p:spPr>
            <a:xfrm>
              <a:off x="7307947" y="3284144"/>
              <a:ext cx="86514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pt-BR" sz="2400" b="1" dirty="0">
                <a:ln w="38100">
                  <a:noFill/>
                </a:ln>
                <a:solidFill>
                  <a:schemeClr val="bg1"/>
                </a:solidFill>
              </a:endParaRPr>
            </a:p>
          </p:txBody>
        </p:sp>
      </p:grpSp>
      <p:grpSp>
        <p:nvGrpSpPr>
          <p:cNvPr id="68" name="Grupo 67"/>
          <p:cNvGrpSpPr/>
          <p:nvPr/>
        </p:nvGrpSpPr>
        <p:grpSpPr>
          <a:xfrm>
            <a:off x="5210645" y="3589453"/>
            <a:ext cx="1290871" cy="510268"/>
            <a:chOff x="4683867" y="3237869"/>
            <a:chExt cx="1290871" cy="510268"/>
          </a:xfrm>
        </p:grpSpPr>
        <p:sp>
          <p:nvSpPr>
            <p:cNvPr id="69" name="Seta para a direita 68"/>
            <p:cNvSpPr/>
            <p:nvPr/>
          </p:nvSpPr>
          <p:spPr>
            <a:xfrm flipH="1">
              <a:off x="4683867" y="3237869"/>
              <a:ext cx="1290871" cy="510268"/>
            </a:xfrm>
            <a:prstGeom prst="rightArrow">
              <a:avLst>
                <a:gd name="adj1" fmla="val 56288"/>
                <a:gd name="adj2" fmla="val 53144"/>
              </a:avLst>
            </a:prstGeom>
            <a:solidFill>
              <a:srgbClr val="501E5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pt-BR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0" name="CaixaDeTexto 69"/>
            <p:cNvSpPr txBox="1"/>
            <p:nvPr/>
          </p:nvSpPr>
          <p:spPr>
            <a:xfrm>
              <a:off x="4859754" y="3266200"/>
              <a:ext cx="83201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pt-BR" sz="2400" b="1" dirty="0">
                <a:ln w="38100">
                  <a:noFill/>
                </a:ln>
                <a:solidFill>
                  <a:schemeClr val="bg1"/>
                </a:solidFill>
              </a:endParaRPr>
            </a:p>
          </p:txBody>
        </p:sp>
      </p:grpSp>
      <p:sp>
        <p:nvSpPr>
          <p:cNvPr id="71" name="Retângulo 70"/>
          <p:cNvSpPr/>
          <p:nvPr/>
        </p:nvSpPr>
        <p:spPr>
          <a:xfrm>
            <a:off x="1018946" y="3661586"/>
            <a:ext cx="543119" cy="836058"/>
          </a:xfrm>
          <a:prstGeom prst="rect">
            <a:avLst/>
          </a:prstGeom>
          <a:solidFill>
            <a:srgbClr val="FFFFFF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2" name="CaixaDeTexto 71"/>
          <p:cNvSpPr txBox="1"/>
          <p:nvPr/>
        </p:nvSpPr>
        <p:spPr>
          <a:xfrm rot="16200000">
            <a:off x="592097" y="3795063"/>
            <a:ext cx="11213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b="1" dirty="0">
                <a:ln w="38100">
                  <a:noFill/>
                </a:ln>
                <a:solidFill>
                  <a:srgbClr val="FF0000"/>
                </a:solidFill>
              </a:rPr>
              <a:t>Processando transação</a:t>
            </a:r>
          </a:p>
        </p:txBody>
      </p:sp>
      <p:pic>
        <p:nvPicPr>
          <p:cNvPr id="74" name="Imagem 73"/>
          <p:cNvPicPr>
            <a:picLocks noChangeAspect="1"/>
          </p:cNvPicPr>
          <p:nvPr/>
        </p:nvPicPr>
        <p:blipFill>
          <a:blip r:embed="rId5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1392" y="3626804"/>
            <a:ext cx="1294047" cy="1085914"/>
          </a:xfrm>
          <a:prstGeom prst="rect">
            <a:avLst/>
          </a:prstGeom>
        </p:spPr>
      </p:pic>
      <p:grpSp>
        <p:nvGrpSpPr>
          <p:cNvPr id="75" name="Grupo 74"/>
          <p:cNvGrpSpPr/>
          <p:nvPr/>
        </p:nvGrpSpPr>
        <p:grpSpPr>
          <a:xfrm>
            <a:off x="9592287" y="4051504"/>
            <a:ext cx="936857" cy="510268"/>
            <a:chOff x="9641809" y="3699920"/>
            <a:chExt cx="936857" cy="510268"/>
          </a:xfrm>
        </p:grpSpPr>
        <p:sp>
          <p:nvSpPr>
            <p:cNvPr id="76" name="Seta para a direita 75"/>
            <p:cNvSpPr/>
            <p:nvPr/>
          </p:nvSpPr>
          <p:spPr>
            <a:xfrm>
              <a:off x="9641809" y="3699920"/>
              <a:ext cx="936857" cy="510268"/>
            </a:xfrm>
            <a:prstGeom prst="rightArrow">
              <a:avLst>
                <a:gd name="adj1" fmla="val 53088"/>
                <a:gd name="adj2" fmla="val 50904"/>
              </a:avLst>
            </a:prstGeom>
            <a:solidFill>
              <a:srgbClr val="FF000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pt-BR" sz="1800" b="0" i="0" u="none" strike="noStrike" kern="0" cap="none" spc="0" normalizeH="0" baseline="0" noProof="0">
                <a:ln w="12700">
                  <a:solidFill>
                    <a:schemeClr val="tx1"/>
                  </a:solidFill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7" name="CaixaDeTexto 76"/>
            <p:cNvSpPr txBox="1"/>
            <p:nvPr/>
          </p:nvSpPr>
          <p:spPr>
            <a:xfrm>
              <a:off x="9673538" y="3711132"/>
              <a:ext cx="85197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pt-BR" sz="2400" b="1" dirty="0">
                <a:ln w="38100">
                  <a:noFill/>
                </a:ln>
                <a:solidFill>
                  <a:schemeClr val="bg1"/>
                </a:solidFill>
              </a:endParaRPr>
            </a:p>
          </p:txBody>
        </p:sp>
      </p:grpSp>
      <p:grpSp>
        <p:nvGrpSpPr>
          <p:cNvPr id="78" name="Grupo 77"/>
          <p:cNvGrpSpPr/>
          <p:nvPr/>
        </p:nvGrpSpPr>
        <p:grpSpPr>
          <a:xfrm>
            <a:off x="9713415" y="3615074"/>
            <a:ext cx="990903" cy="510268"/>
            <a:chOff x="9382013" y="3263490"/>
            <a:chExt cx="990903" cy="510268"/>
          </a:xfrm>
        </p:grpSpPr>
        <p:sp>
          <p:nvSpPr>
            <p:cNvPr id="79" name="Seta para a direita 78"/>
            <p:cNvSpPr/>
            <p:nvPr/>
          </p:nvSpPr>
          <p:spPr>
            <a:xfrm flipH="1">
              <a:off x="9382013" y="3263490"/>
              <a:ext cx="925902" cy="510268"/>
            </a:xfrm>
            <a:prstGeom prst="rightArrow">
              <a:avLst>
                <a:gd name="adj1" fmla="val 58208"/>
                <a:gd name="adj2" fmla="val 48664"/>
              </a:avLst>
            </a:prstGeom>
            <a:solidFill>
              <a:srgbClr val="501E5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pt-BR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0" name="CaixaDeTexto 79"/>
            <p:cNvSpPr txBox="1"/>
            <p:nvPr/>
          </p:nvSpPr>
          <p:spPr>
            <a:xfrm>
              <a:off x="9498034" y="3285777"/>
              <a:ext cx="87488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pt-BR" sz="2400" b="1" dirty="0">
                <a:ln w="38100">
                  <a:noFill/>
                </a:ln>
                <a:solidFill>
                  <a:schemeClr val="bg1"/>
                </a:solidFill>
              </a:endParaRPr>
            </a:p>
          </p:txBody>
        </p:sp>
      </p:grpSp>
      <p:grpSp>
        <p:nvGrpSpPr>
          <p:cNvPr id="83" name="Grupo 82"/>
          <p:cNvGrpSpPr/>
          <p:nvPr/>
        </p:nvGrpSpPr>
        <p:grpSpPr>
          <a:xfrm>
            <a:off x="4022053" y="4019864"/>
            <a:ext cx="1268674" cy="510268"/>
            <a:chOff x="4813148" y="3668280"/>
            <a:chExt cx="1268674" cy="510268"/>
          </a:xfrm>
        </p:grpSpPr>
        <p:sp>
          <p:nvSpPr>
            <p:cNvPr id="84" name="Seta para a direita 83"/>
            <p:cNvSpPr/>
            <p:nvPr/>
          </p:nvSpPr>
          <p:spPr>
            <a:xfrm>
              <a:off x="4813148" y="3668280"/>
              <a:ext cx="1268674" cy="510268"/>
            </a:xfrm>
            <a:prstGeom prst="rightArrow">
              <a:avLst>
                <a:gd name="adj1" fmla="val 56288"/>
                <a:gd name="adj2" fmla="val 53144"/>
              </a:avLst>
            </a:prstGeom>
            <a:solidFill>
              <a:srgbClr val="FF000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pt-BR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5" name="CaixaDeTexto 84"/>
            <p:cNvSpPr txBox="1"/>
            <p:nvPr/>
          </p:nvSpPr>
          <p:spPr>
            <a:xfrm>
              <a:off x="5159283" y="3692555"/>
              <a:ext cx="85197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pt-BR" sz="2400" b="1" dirty="0">
                <a:ln w="38100">
                  <a:noFill/>
                </a:ln>
                <a:solidFill>
                  <a:schemeClr val="bg1"/>
                </a:solidFill>
              </a:endParaRPr>
            </a:p>
          </p:txBody>
        </p:sp>
      </p:grpSp>
      <p:sp>
        <p:nvSpPr>
          <p:cNvPr id="86" name="CaixaDeTexto 85"/>
          <p:cNvSpPr txBox="1"/>
          <p:nvPr/>
        </p:nvSpPr>
        <p:spPr>
          <a:xfrm rot="16200000">
            <a:off x="704495" y="3723168"/>
            <a:ext cx="11213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ln w="38100">
                  <a:noFill/>
                </a:ln>
                <a:solidFill>
                  <a:srgbClr val="FF0000"/>
                </a:solidFill>
              </a:rPr>
              <a:t>Transação não autorizada </a:t>
            </a:r>
          </a:p>
          <a:p>
            <a:pPr algn="ctr"/>
            <a:r>
              <a:rPr lang="pt-BR" sz="1200" b="1" dirty="0">
                <a:ln w="38100">
                  <a:noFill/>
                </a:ln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87" name="Elipse 86"/>
          <p:cNvSpPr/>
          <p:nvPr/>
        </p:nvSpPr>
        <p:spPr>
          <a:xfrm>
            <a:off x="1428056" y="3956532"/>
            <a:ext cx="176732" cy="176732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4" name="Retângulo 93"/>
          <p:cNvSpPr/>
          <p:nvPr/>
        </p:nvSpPr>
        <p:spPr>
          <a:xfrm>
            <a:off x="6629285" y="3589453"/>
            <a:ext cx="238337" cy="27710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5" name="Retângulo 94"/>
          <p:cNvSpPr/>
          <p:nvPr/>
        </p:nvSpPr>
        <p:spPr>
          <a:xfrm>
            <a:off x="513088" y="3589453"/>
            <a:ext cx="254603" cy="972319"/>
          </a:xfrm>
          <a:prstGeom prst="rect">
            <a:avLst/>
          </a:prstGeom>
          <a:solidFill>
            <a:srgbClr val="0C080D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6" name="CaixaDeTexto 95">
            <a:extLst>
              <a:ext uri="{FF2B5EF4-FFF2-40B4-BE49-F238E27FC236}">
                <a16:creationId xmlns:a16="http://schemas.microsoft.com/office/drawing/2014/main" id="{58DE9C5B-15E0-41A1-80B6-BCBCB55E1F45}"/>
              </a:ext>
            </a:extLst>
          </p:cNvPr>
          <p:cNvSpPr txBox="1"/>
          <p:nvPr/>
        </p:nvSpPr>
        <p:spPr>
          <a:xfrm rot="21424857">
            <a:off x="5357372" y="4581829"/>
            <a:ext cx="2729836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defRPr/>
            </a:pPr>
            <a:r>
              <a:rPr lang="pt-BR" sz="3600" b="1" dirty="0">
                <a:ln>
                  <a:solidFill>
                    <a:prstClr val="white">
                      <a:lumMod val="8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Adquirente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3200" dirty="0">
              <a:ln>
                <a:solidFill>
                  <a:prstClr val="white">
                    <a:lumMod val="85000"/>
                  </a:prstClr>
                </a:solidFill>
              </a:ln>
              <a:solidFill>
                <a:srgbClr val="E7E6E6">
                  <a:lumMod val="50000"/>
                </a:srgb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97" name="CaixaDeTexto 96">
            <a:extLst>
              <a:ext uri="{FF2B5EF4-FFF2-40B4-BE49-F238E27FC236}">
                <a16:creationId xmlns:a16="http://schemas.microsoft.com/office/drawing/2014/main" id="{58DE9C5B-15E0-41A1-80B6-BCBCB55E1F45}"/>
              </a:ext>
            </a:extLst>
          </p:cNvPr>
          <p:cNvSpPr txBox="1"/>
          <p:nvPr/>
        </p:nvSpPr>
        <p:spPr>
          <a:xfrm rot="21424857">
            <a:off x="7563036" y="2917799"/>
            <a:ext cx="2729836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defRPr/>
            </a:pPr>
            <a:r>
              <a:rPr lang="pt-BR" sz="3600" b="1" dirty="0">
                <a:ln>
                  <a:solidFill>
                    <a:prstClr val="white">
                      <a:lumMod val="8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Bandeira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3200" dirty="0">
              <a:ln>
                <a:solidFill>
                  <a:prstClr val="white">
                    <a:lumMod val="85000"/>
                  </a:prstClr>
                </a:solidFill>
              </a:ln>
              <a:solidFill>
                <a:srgbClr val="E7E6E6">
                  <a:lumMod val="50000"/>
                </a:srgb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98" name="CaixaDeTexto 97">
            <a:extLst>
              <a:ext uri="{FF2B5EF4-FFF2-40B4-BE49-F238E27FC236}">
                <a16:creationId xmlns:a16="http://schemas.microsoft.com/office/drawing/2014/main" id="{58DE9C5B-15E0-41A1-80B6-BCBCB55E1F45}"/>
              </a:ext>
            </a:extLst>
          </p:cNvPr>
          <p:cNvSpPr txBox="1"/>
          <p:nvPr/>
        </p:nvSpPr>
        <p:spPr>
          <a:xfrm rot="21424857">
            <a:off x="9927525" y="4680870"/>
            <a:ext cx="2729836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defRPr/>
            </a:pPr>
            <a:r>
              <a:rPr lang="pt-BR" sz="3600" b="1" dirty="0">
                <a:ln>
                  <a:solidFill>
                    <a:prstClr val="white">
                      <a:lumMod val="8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Emissor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3200" dirty="0">
              <a:ln>
                <a:solidFill>
                  <a:prstClr val="white">
                    <a:lumMod val="85000"/>
                  </a:prstClr>
                </a:solidFill>
              </a:ln>
              <a:solidFill>
                <a:srgbClr val="E7E6E6">
                  <a:lumMod val="50000"/>
                </a:srgb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5981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9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4.81481E-6 L 0.08711 -4.81481E-6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4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path" presetSubtype="0" accel="15000" decel="16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2.22222E-6 L -0.09284 2.22222E-6 " pathEditMode="relative" rAng="0" ptsTypes="AA">
                                      <p:cBhvr>
                                        <p:cTn id="13" dur="12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648" y="0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1" dur="2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518 3.7037E-7 L 0.03542 3.7037E-7 " pathEditMode="relative" rAng="0" ptsTypes="AA">
                                      <p:cBhvr>
                                        <p:cTn id="28" dur="12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2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5456 -1.11111E-6 L -1.45833E-6 -1.11111E-6 " pathEditMode="relative" rAng="0" ptsTypes="AA">
                                      <p:cBhvr>
                                        <p:cTn id="35" dur="12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2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18 7.40741E-7 L -2.08333E-7 7.40741E-7 " pathEditMode="relative" rAng="0" ptsTypes="AA">
                                      <p:cBhvr>
                                        <p:cTn id="42" dur="12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8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508 -1.85185E-6 L -0.0375 -0.00069 " pathEditMode="relative" rAng="0" ptsTypes="AA">
                                      <p:cBhvr>
                                        <p:cTn id="49" dur="12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35" y="-46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672 -1.85185E-6 L -0.00599 -1.85185E-6 " pathEditMode="relative" rAng="0" ptsTypes="AA">
                                      <p:cBhvr>
                                        <p:cTn id="65" dur="12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3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547 1.85185E-6 L -0.11185 1.85185E-6 " pathEditMode="relative" rAng="0" ptsTypes="AA">
                                      <p:cBhvr>
                                        <p:cTn id="72" dur="12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326" y="0"/>
                                    </p:animMotion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1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grpId="2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55" grpId="0" animBg="1"/>
      <p:bldP spid="71" grpId="0" animBg="1"/>
      <p:bldP spid="72" grpId="0"/>
      <p:bldP spid="72" grpId="1"/>
      <p:bldP spid="86" grpId="0"/>
      <p:bldP spid="87" grpId="0" animBg="1"/>
      <p:bldP spid="87" grpId="1" animBg="1"/>
      <p:bldP spid="87" grpId="2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tângulo 49">
            <a:extLst>
              <a:ext uri="{FF2B5EF4-FFF2-40B4-BE49-F238E27FC236}">
                <a16:creationId xmlns:a16="http://schemas.microsoft.com/office/drawing/2014/main" id="{A4357ABB-DC29-4ACA-B4A4-03F5BCFDD76F}"/>
              </a:ext>
            </a:extLst>
          </p:cNvPr>
          <p:cNvSpPr/>
          <p:nvPr/>
        </p:nvSpPr>
        <p:spPr>
          <a:xfrm rot="5400000">
            <a:off x="-553677" y="-11608278"/>
            <a:ext cx="13323114" cy="1474647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9" name="Agrupar 48">
            <a:extLst>
              <a:ext uri="{FF2B5EF4-FFF2-40B4-BE49-F238E27FC236}">
                <a16:creationId xmlns:a16="http://schemas.microsoft.com/office/drawing/2014/main" id="{6440CE72-61FC-4487-A1AD-23A9F72786C9}"/>
              </a:ext>
            </a:extLst>
          </p:cNvPr>
          <p:cNvGrpSpPr/>
          <p:nvPr/>
        </p:nvGrpSpPr>
        <p:grpSpPr>
          <a:xfrm>
            <a:off x="-1634654" y="-975465"/>
            <a:ext cx="15485067" cy="2882473"/>
            <a:chOff x="-1650082" y="-1061347"/>
            <a:chExt cx="15485067" cy="2882473"/>
          </a:xfrm>
        </p:grpSpPr>
        <p:sp>
          <p:nvSpPr>
            <p:cNvPr id="5" name="Triângulo isósceles 4">
              <a:extLst>
                <a:ext uri="{FF2B5EF4-FFF2-40B4-BE49-F238E27FC236}">
                  <a16:creationId xmlns:a16="http://schemas.microsoft.com/office/drawing/2014/main" id="{C8D0F383-3368-489A-8070-6400AD3F3F5F}"/>
                </a:ext>
              </a:extLst>
            </p:cNvPr>
            <p:cNvSpPr/>
            <p:nvPr/>
          </p:nvSpPr>
          <p:spPr>
            <a:xfrm rot="10800000">
              <a:off x="1621958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" name="Triângulo isósceles 5">
              <a:extLst>
                <a:ext uri="{FF2B5EF4-FFF2-40B4-BE49-F238E27FC236}">
                  <a16:creationId xmlns:a16="http://schemas.microsoft.com/office/drawing/2014/main" id="{916BA8D4-F095-4D07-BDF3-541B470BA574}"/>
                </a:ext>
              </a:extLst>
            </p:cNvPr>
            <p:cNvSpPr/>
            <p:nvPr/>
          </p:nvSpPr>
          <p:spPr>
            <a:xfrm rot="10800000">
              <a:off x="4227246" y="45444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" name="Triângulo isósceles 6">
              <a:extLst>
                <a:ext uri="{FF2B5EF4-FFF2-40B4-BE49-F238E27FC236}">
                  <a16:creationId xmlns:a16="http://schemas.microsoft.com/office/drawing/2014/main" id="{5C4BF980-12EE-408E-933F-EBA1F1198F24}"/>
                </a:ext>
              </a:extLst>
            </p:cNvPr>
            <p:cNvSpPr/>
            <p:nvPr/>
          </p:nvSpPr>
          <p:spPr>
            <a:xfrm rot="10800000">
              <a:off x="8135178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Triângulo isósceles 7">
              <a:extLst>
                <a:ext uri="{FF2B5EF4-FFF2-40B4-BE49-F238E27FC236}">
                  <a16:creationId xmlns:a16="http://schemas.microsoft.com/office/drawing/2014/main" id="{4BA263A8-BCC5-41F9-BC47-CEC18C44F70E}"/>
                </a:ext>
              </a:extLst>
            </p:cNvPr>
            <p:cNvSpPr/>
            <p:nvPr/>
          </p:nvSpPr>
          <p:spPr>
            <a:xfrm rot="10800000">
              <a:off x="10740467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Triângulo isósceles 8">
              <a:extLst>
                <a:ext uri="{FF2B5EF4-FFF2-40B4-BE49-F238E27FC236}">
                  <a16:creationId xmlns:a16="http://schemas.microsoft.com/office/drawing/2014/main" id="{505DA551-6770-4E6A-858E-C305CCE7C0AA}"/>
                </a:ext>
              </a:extLst>
            </p:cNvPr>
            <p:cNvSpPr/>
            <p:nvPr/>
          </p:nvSpPr>
          <p:spPr>
            <a:xfrm rot="10800000">
              <a:off x="9437822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Triângulo isósceles 9">
              <a:extLst>
                <a:ext uri="{FF2B5EF4-FFF2-40B4-BE49-F238E27FC236}">
                  <a16:creationId xmlns:a16="http://schemas.microsoft.com/office/drawing/2014/main" id="{89696002-1D35-4BEC-B725-1002EA4099CF}"/>
                </a:ext>
              </a:extLst>
            </p:cNvPr>
            <p:cNvSpPr/>
            <p:nvPr/>
          </p:nvSpPr>
          <p:spPr>
            <a:xfrm rot="10800000">
              <a:off x="319314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Triângulo isósceles 10">
              <a:extLst>
                <a:ext uri="{FF2B5EF4-FFF2-40B4-BE49-F238E27FC236}">
                  <a16:creationId xmlns:a16="http://schemas.microsoft.com/office/drawing/2014/main" id="{15D2D9B7-B10F-4291-B2E0-090D3D39E5CC}"/>
                </a:ext>
              </a:extLst>
            </p:cNvPr>
            <p:cNvSpPr/>
            <p:nvPr/>
          </p:nvSpPr>
          <p:spPr>
            <a:xfrm rot="10800000">
              <a:off x="5529890" y="45444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Triângulo isósceles 11">
              <a:extLst>
                <a:ext uri="{FF2B5EF4-FFF2-40B4-BE49-F238E27FC236}">
                  <a16:creationId xmlns:a16="http://schemas.microsoft.com/office/drawing/2014/main" id="{15CA2A02-8961-4B96-B491-8568495548BB}"/>
                </a:ext>
              </a:extLst>
            </p:cNvPr>
            <p:cNvSpPr/>
            <p:nvPr/>
          </p:nvSpPr>
          <p:spPr>
            <a:xfrm rot="10800000">
              <a:off x="2924602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Triângulo isósceles 12">
              <a:extLst>
                <a:ext uri="{FF2B5EF4-FFF2-40B4-BE49-F238E27FC236}">
                  <a16:creationId xmlns:a16="http://schemas.microsoft.com/office/drawing/2014/main" id="{6A9E365D-C6D7-428C-8896-21DC9685A94C}"/>
                </a:ext>
              </a:extLst>
            </p:cNvPr>
            <p:cNvSpPr/>
            <p:nvPr/>
          </p:nvSpPr>
          <p:spPr>
            <a:xfrm rot="10800000">
              <a:off x="6832534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Triângulo isósceles 13">
              <a:extLst>
                <a:ext uri="{FF2B5EF4-FFF2-40B4-BE49-F238E27FC236}">
                  <a16:creationId xmlns:a16="http://schemas.microsoft.com/office/drawing/2014/main" id="{79D0160E-1DCD-409A-812E-3A99BC35F273}"/>
                </a:ext>
              </a:extLst>
            </p:cNvPr>
            <p:cNvSpPr/>
            <p:nvPr/>
          </p:nvSpPr>
          <p:spPr>
            <a:xfrm>
              <a:off x="2258004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Triângulo isósceles 14">
              <a:extLst>
                <a:ext uri="{FF2B5EF4-FFF2-40B4-BE49-F238E27FC236}">
                  <a16:creationId xmlns:a16="http://schemas.microsoft.com/office/drawing/2014/main" id="{1A119246-E84C-4C88-AF16-C9DFB448BB69}"/>
                </a:ext>
              </a:extLst>
            </p:cNvPr>
            <p:cNvSpPr/>
            <p:nvPr/>
          </p:nvSpPr>
          <p:spPr>
            <a:xfrm>
              <a:off x="4863292" y="67216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Triângulo isósceles 15">
              <a:extLst>
                <a:ext uri="{FF2B5EF4-FFF2-40B4-BE49-F238E27FC236}">
                  <a16:creationId xmlns:a16="http://schemas.microsoft.com/office/drawing/2014/main" id="{E3CD4458-8991-4082-B4D2-D3DBE9031B27}"/>
                </a:ext>
              </a:extLst>
            </p:cNvPr>
            <p:cNvSpPr/>
            <p:nvPr/>
          </p:nvSpPr>
          <p:spPr>
            <a:xfrm>
              <a:off x="8771224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Triângulo isósceles 16">
              <a:extLst>
                <a:ext uri="{FF2B5EF4-FFF2-40B4-BE49-F238E27FC236}">
                  <a16:creationId xmlns:a16="http://schemas.microsoft.com/office/drawing/2014/main" id="{C12BC7A0-F34D-4057-9093-370038233747}"/>
                </a:ext>
              </a:extLst>
            </p:cNvPr>
            <p:cNvSpPr/>
            <p:nvPr/>
          </p:nvSpPr>
          <p:spPr>
            <a:xfrm>
              <a:off x="11376513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Triângulo isósceles 17">
              <a:extLst>
                <a:ext uri="{FF2B5EF4-FFF2-40B4-BE49-F238E27FC236}">
                  <a16:creationId xmlns:a16="http://schemas.microsoft.com/office/drawing/2014/main" id="{0799028A-F441-4A01-8444-001C88B96E71}"/>
                </a:ext>
              </a:extLst>
            </p:cNvPr>
            <p:cNvSpPr/>
            <p:nvPr/>
          </p:nvSpPr>
          <p:spPr>
            <a:xfrm>
              <a:off x="10073868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Triângulo isósceles 18">
              <a:extLst>
                <a:ext uri="{FF2B5EF4-FFF2-40B4-BE49-F238E27FC236}">
                  <a16:creationId xmlns:a16="http://schemas.microsoft.com/office/drawing/2014/main" id="{6D856558-23BC-4989-BCF6-D86C4D8E9E0D}"/>
                </a:ext>
              </a:extLst>
            </p:cNvPr>
            <p:cNvSpPr/>
            <p:nvPr/>
          </p:nvSpPr>
          <p:spPr>
            <a:xfrm>
              <a:off x="955360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Triângulo isósceles 19">
              <a:extLst>
                <a:ext uri="{FF2B5EF4-FFF2-40B4-BE49-F238E27FC236}">
                  <a16:creationId xmlns:a16="http://schemas.microsoft.com/office/drawing/2014/main" id="{6E7D07E6-23FA-468A-BF8C-0A37149CBAEB}"/>
                </a:ext>
              </a:extLst>
            </p:cNvPr>
            <p:cNvSpPr/>
            <p:nvPr/>
          </p:nvSpPr>
          <p:spPr>
            <a:xfrm>
              <a:off x="6165936" y="67216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Triângulo isósceles 20">
              <a:extLst>
                <a:ext uri="{FF2B5EF4-FFF2-40B4-BE49-F238E27FC236}">
                  <a16:creationId xmlns:a16="http://schemas.microsoft.com/office/drawing/2014/main" id="{A1DE1D6F-2115-416A-B2CF-3C649634E7C8}"/>
                </a:ext>
              </a:extLst>
            </p:cNvPr>
            <p:cNvSpPr/>
            <p:nvPr/>
          </p:nvSpPr>
          <p:spPr>
            <a:xfrm>
              <a:off x="3560648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Triângulo isósceles 21">
              <a:extLst>
                <a:ext uri="{FF2B5EF4-FFF2-40B4-BE49-F238E27FC236}">
                  <a16:creationId xmlns:a16="http://schemas.microsoft.com/office/drawing/2014/main" id="{F31CECDF-FA09-4FA3-A8AF-86F6C19741D8}"/>
                </a:ext>
              </a:extLst>
            </p:cNvPr>
            <p:cNvSpPr/>
            <p:nvPr/>
          </p:nvSpPr>
          <p:spPr>
            <a:xfrm>
              <a:off x="7468580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Triângulo isósceles 22">
              <a:extLst>
                <a:ext uri="{FF2B5EF4-FFF2-40B4-BE49-F238E27FC236}">
                  <a16:creationId xmlns:a16="http://schemas.microsoft.com/office/drawing/2014/main" id="{AB9B21E0-F099-4504-BD15-F5F384FF0224}"/>
                </a:ext>
              </a:extLst>
            </p:cNvPr>
            <p:cNvSpPr/>
            <p:nvPr/>
          </p:nvSpPr>
          <p:spPr>
            <a:xfrm>
              <a:off x="-347285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Triângulo isósceles 23">
              <a:extLst>
                <a:ext uri="{FF2B5EF4-FFF2-40B4-BE49-F238E27FC236}">
                  <a16:creationId xmlns:a16="http://schemas.microsoft.com/office/drawing/2014/main" id="{7566E4BE-F92C-4ECB-8BA1-52E4ACBC3364}"/>
                </a:ext>
              </a:extLst>
            </p:cNvPr>
            <p:cNvSpPr/>
            <p:nvPr/>
          </p:nvSpPr>
          <p:spPr>
            <a:xfrm rot="10800000">
              <a:off x="12043112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Triângulo isósceles 24">
              <a:extLst>
                <a:ext uri="{FF2B5EF4-FFF2-40B4-BE49-F238E27FC236}">
                  <a16:creationId xmlns:a16="http://schemas.microsoft.com/office/drawing/2014/main" id="{21075022-B935-43DB-8EF0-D2E2B834C5DC}"/>
                </a:ext>
              </a:extLst>
            </p:cNvPr>
            <p:cNvSpPr/>
            <p:nvPr/>
          </p:nvSpPr>
          <p:spPr>
            <a:xfrm rot="10800000">
              <a:off x="-983332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Triângulo isósceles 25">
              <a:extLst>
                <a:ext uri="{FF2B5EF4-FFF2-40B4-BE49-F238E27FC236}">
                  <a16:creationId xmlns:a16="http://schemas.microsoft.com/office/drawing/2014/main" id="{E0061675-7212-46ED-9768-11E522A4DDD7}"/>
                </a:ext>
              </a:extLst>
            </p:cNvPr>
            <p:cNvSpPr/>
            <p:nvPr/>
          </p:nvSpPr>
          <p:spPr>
            <a:xfrm rot="10800000">
              <a:off x="955208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Triângulo isósceles 26">
              <a:extLst>
                <a:ext uri="{FF2B5EF4-FFF2-40B4-BE49-F238E27FC236}">
                  <a16:creationId xmlns:a16="http://schemas.microsoft.com/office/drawing/2014/main" id="{EFEF0418-0DCF-427C-BC25-56E8EDBCD712}"/>
                </a:ext>
              </a:extLst>
            </p:cNvPr>
            <p:cNvSpPr/>
            <p:nvPr/>
          </p:nvSpPr>
          <p:spPr>
            <a:xfrm rot="10800000">
              <a:off x="3560496" y="-1061346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Triângulo isósceles 27">
              <a:extLst>
                <a:ext uri="{FF2B5EF4-FFF2-40B4-BE49-F238E27FC236}">
                  <a16:creationId xmlns:a16="http://schemas.microsoft.com/office/drawing/2014/main" id="{1D760D38-BE43-466A-ABFD-A30913431CC5}"/>
                </a:ext>
              </a:extLst>
            </p:cNvPr>
            <p:cNvSpPr/>
            <p:nvPr/>
          </p:nvSpPr>
          <p:spPr>
            <a:xfrm rot="10800000">
              <a:off x="7468428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Triângulo isósceles 28">
              <a:extLst>
                <a:ext uri="{FF2B5EF4-FFF2-40B4-BE49-F238E27FC236}">
                  <a16:creationId xmlns:a16="http://schemas.microsoft.com/office/drawing/2014/main" id="{3AFF0F43-A2A9-44EA-ACA1-18F4061A4B4C}"/>
                </a:ext>
              </a:extLst>
            </p:cNvPr>
            <p:cNvSpPr/>
            <p:nvPr/>
          </p:nvSpPr>
          <p:spPr>
            <a:xfrm rot="10800000">
              <a:off x="10073717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Triângulo isósceles 29">
              <a:extLst>
                <a:ext uri="{FF2B5EF4-FFF2-40B4-BE49-F238E27FC236}">
                  <a16:creationId xmlns:a16="http://schemas.microsoft.com/office/drawing/2014/main" id="{175A3656-3D4E-46F7-B2EE-FDFCF0082211}"/>
                </a:ext>
              </a:extLst>
            </p:cNvPr>
            <p:cNvSpPr/>
            <p:nvPr/>
          </p:nvSpPr>
          <p:spPr>
            <a:xfrm rot="10800000">
              <a:off x="8771072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Triângulo isósceles 30">
              <a:extLst>
                <a:ext uri="{FF2B5EF4-FFF2-40B4-BE49-F238E27FC236}">
                  <a16:creationId xmlns:a16="http://schemas.microsoft.com/office/drawing/2014/main" id="{2EA853D7-14CA-4A40-9496-9F26458134AE}"/>
                </a:ext>
              </a:extLst>
            </p:cNvPr>
            <p:cNvSpPr/>
            <p:nvPr/>
          </p:nvSpPr>
          <p:spPr>
            <a:xfrm rot="10800000">
              <a:off x="-347436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Triângulo isósceles 31">
              <a:extLst>
                <a:ext uri="{FF2B5EF4-FFF2-40B4-BE49-F238E27FC236}">
                  <a16:creationId xmlns:a16="http://schemas.microsoft.com/office/drawing/2014/main" id="{41B6CF29-CC3E-438B-BB74-9B40C0730F25}"/>
                </a:ext>
              </a:extLst>
            </p:cNvPr>
            <p:cNvSpPr/>
            <p:nvPr/>
          </p:nvSpPr>
          <p:spPr>
            <a:xfrm rot="10800000">
              <a:off x="4863140" y="-1061346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Triângulo isósceles 32">
              <a:extLst>
                <a:ext uri="{FF2B5EF4-FFF2-40B4-BE49-F238E27FC236}">
                  <a16:creationId xmlns:a16="http://schemas.microsoft.com/office/drawing/2014/main" id="{6F10F186-2BAD-4066-AD74-A8E675D607A7}"/>
                </a:ext>
              </a:extLst>
            </p:cNvPr>
            <p:cNvSpPr/>
            <p:nvPr/>
          </p:nvSpPr>
          <p:spPr>
            <a:xfrm rot="10800000">
              <a:off x="2257852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Triângulo isósceles 33">
              <a:extLst>
                <a:ext uri="{FF2B5EF4-FFF2-40B4-BE49-F238E27FC236}">
                  <a16:creationId xmlns:a16="http://schemas.microsoft.com/office/drawing/2014/main" id="{DAC2FDC1-F625-455C-B766-9978F6FDC70B}"/>
                </a:ext>
              </a:extLst>
            </p:cNvPr>
            <p:cNvSpPr/>
            <p:nvPr/>
          </p:nvSpPr>
          <p:spPr>
            <a:xfrm rot="10800000">
              <a:off x="6165784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Triângulo isósceles 34">
              <a:extLst>
                <a:ext uri="{FF2B5EF4-FFF2-40B4-BE49-F238E27FC236}">
                  <a16:creationId xmlns:a16="http://schemas.microsoft.com/office/drawing/2014/main" id="{3E8A3B1F-8090-4980-87B1-8A8AF93A9AED}"/>
                </a:ext>
              </a:extLst>
            </p:cNvPr>
            <p:cNvSpPr/>
            <p:nvPr/>
          </p:nvSpPr>
          <p:spPr>
            <a:xfrm>
              <a:off x="1591254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Triângulo isósceles 35">
              <a:extLst>
                <a:ext uri="{FF2B5EF4-FFF2-40B4-BE49-F238E27FC236}">
                  <a16:creationId xmlns:a16="http://schemas.microsoft.com/office/drawing/2014/main" id="{04C3AF8D-3B39-4017-8871-26A32D13728C}"/>
                </a:ext>
              </a:extLst>
            </p:cNvPr>
            <p:cNvSpPr/>
            <p:nvPr/>
          </p:nvSpPr>
          <p:spPr>
            <a:xfrm>
              <a:off x="4196542" y="-84363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Triângulo isósceles 36">
              <a:extLst>
                <a:ext uri="{FF2B5EF4-FFF2-40B4-BE49-F238E27FC236}">
                  <a16:creationId xmlns:a16="http://schemas.microsoft.com/office/drawing/2014/main" id="{E8E40257-C281-4EB5-9F0F-176730B1C778}"/>
                </a:ext>
              </a:extLst>
            </p:cNvPr>
            <p:cNvSpPr/>
            <p:nvPr/>
          </p:nvSpPr>
          <p:spPr>
            <a:xfrm>
              <a:off x="8104474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Triângulo isósceles 37">
              <a:extLst>
                <a:ext uri="{FF2B5EF4-FFF2-40B4-BE49-F238E27FC236}">
                  <a16:creationId xmlns:a16="http://schemas.microsoft.com/office/drawing/2014/main" id="{49FBB95E-50D0-42FB-9CBE-C1202AA230AB}"/>
                </a:ext>
              </a:extLst>
            </p:cNvPr>
            <p:cNvSpPr/>
            <p:nvPr/>
          </p:nvSpPr>
          <p:spPr>
            <a:xfrm>
              <a:off x="10709763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Triângulo isósceles 38">
              <a:extLst>
                <a:ext uri="{FF2B5EF4-FFF2-40B4-BE49-F238E27FC236}">
                  <a16:creationId xmlns:a16="http://schemas.microsoft.com/office/drawing/2014/main" id="{16175B55-6C3F-48B5-A3B7-923D6D86BE89}"/>
                </a:ext>
              </a:extLst>
            </p:cNvPr>
            <p:cNvSpPr/>
            <p:nvPr/>
          </p:nvSpPr>
          <p:spPr>
            <a:xfrm>
              <a:off x="9407118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Triângulo isósceles 39">
              <a:extLst>
                <a:ext uri="{FF2B5EF4-FFF2-40B4-BE49-F238E27FC236}">
                  <a16:creationId xmlns:a16="http://schemas.microsoft.com/office/drawing/2014/main" id="{C76EFB08-F0DE-4316-8CE2-ACD208EB98A6}"/>
                </a:ext>
              </a:extLst>
            </p:cNvPr>
            <p:cNvSpPr/>
            <p:nvPr/>
          </p:nvSpPr>
          <p:spPr>
            <a:xfrm>
              <a:off x="288610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Triângulo isósceles 40">
              <a:extLst>
                <a:ext uri="{FF2B5EF4-FFF2-40B4-BE49-F238E27FC236}">
                  <a16:creationId xmlns:a16="http://schemas.microsoft.com/office/drawing/2014/main" id="{058F490D-D660-4DB7-9E7F-389B195D134E}"/>
                </a:ext>
              </a:extLst>
            </p:cNvPr>
            <p:cNvSpPr/>
            <p:nvPr/>
          </p:nvSpPr>
          <p:spPr>
            <a:xfrm>
              <a:off x="5499186" y="-84363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Triângulo isósceles 41">
              <a:extLst>
                <a:ext uri="{FF2B5EF4-FFF2-40B4-BE49-F238E27FC236}">
                  <a16:creationId xmlns:a16="http://schemas.microsoft.com/office/drawing/2014/main" id="{5144F007-701C-44F8-BDBE-BFC6795AE77D}"/>
                </a:ext>
              </a:extLst>
            </p:cNvPr>
            <p:cNvSpPr/>
            <p:nvPr/>
          </p:nvSpPr>
          <p:spPr>
            <a:xfrm>
              <a:off x="2893898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Triângulo isósceles 42">
              <a:extLst>
                <a:ext uri="{FF2B5EF4-FFF2-40B4-BE49-F238E27FC236}">
                  <a16:creationId xmlns:a16="http://schemas.microsoft.com/office/drawing/2014/main" id="{40DF13F6-750B-42BC-A7FB-37487511F370}"/>
                </a:ext>
              </a:extLst>
            </p:cNvPr>
            <p:cNvSpPr/>
            <p:nvPr/>
          </p:nvSpPr>
          <p:spPr>
            <a:xfrm>
              <a:off x="6801830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" name="Triângulo isósceles 43">
              <a:extLst>
                <a:ext uri="{FF2B5EF4-FFF2-40B4-BE49-F238E27FC236}">
                  <a16:creationId xmlns:a16="http://schemas.microsoft.com/office/drawing/2014/main" id="{F6823146-0077-4328-9499-DDB53D904A30}"/>
                </a:ext>
              </a:extLst>
            </p:cNvPr>
            <p:cNvSpPr/>
            <p:nvPr/>
          </p:nvSpPr>
          <p:spPr>
            <a:xfrm>
              <a:off x="-1014035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" name="Triângulo isósceles 44">
              <a:extLst>
                <a:ext uri="{FF2B5EF4-FFF2-40B4-BE49-F238E27FC236}">
                  <a16:creationId xmlns:a16="http://schemas.microsoft.com/office/drawing/2014/main" id="{A7C15814-9E5E-4673-8EB9-83C5981DEB1B}"/>
                </a:ext>
              </a:extLst>
            </p:cNvPr>
            <p:cNvSpPr/>
            <p:nvPr/>
          </p:nvSpPr>
          <p:spPr>
            <a:xfrm rot="10800000">
              <a:off x="11376362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" name="Triângulo isósceles 45">
              <a:extLst>
                <a:ext uri="{FF2B5EF4-FFF2-40B4-BE49-F238E27FC236}">
                  <a16:creationId xmlns:a16="http://schemas.microsoft.com/office/drawing/2014/main" id="{E2316E69-B24A-4F1B-985B-A83FBBF610C3}"/>
                </a:ext>
              </a:extLst>
            </p:cNvPr>
            <p:cNvSpPr/>
            <p:nvPr/>
          </p:nvSpPr>
          <p:spPr>
            <a:xfrm rot="10800000">
              <a:off x="-1650082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" name="Triângulo isósceles 46">
              <a:extLst>
                <a:ext uri="{FF2B5EF4-FFF2-40B4-BE49-F238E27FC236}">
                  <a16:creationId xmlns:a16="http://schemas.microsoft.com/office/drawing/2014/main" id="{7A493814-9B66-45FF-9F06-03FBA2F1E2F5}"/>
                </a:ext>
              </a:extLst>
            </p:cNvPr>
            <p:cNvSpPr/>
            <p:nvPr/>
          </p:nvSpPr>
          <p:spPr>
            <a:xfrm rot="10800000">
              <a:off x="12679005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Triângulo isósceles 47">
              <a:extLst>
                <a:ext uri="{FF2B5EF4-FFF2-40B4-BE49-F238E27FC236}">
                  <a16:creationId xmlns:a16="http://schemas.microsoft.com/office/drawing/2014/main" id="{49A85C8B-2B4B-4C2C-837F-B68DA2B0CA55}"/>
                </a:ext>
              </a:extLst>
            </p:cNvPr>
            <p:cNvSpPr/>
            <p:nvPr/>
          </p:nvSpPr>
          <p:spPr>
            <a:xfrm>
              <a:off x="12012406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4" name="CaixaDeTexto 3">
            <a:extLst>
              <a:ext uri="{FF2B5EF4-FFF2-40B4-BE49-F238E27FC236}">
                <a16:creationId xmlns:a16="http://schemas.microsoft.com/office/drawing/2014/main" id="{58DE9C5B-15E0-41A1-80B6-BCBCB55E1F45}"/>
              </a:ext>
            </a:extLst>
          </p:cNvPr>
          <p:cNvSpPr txBox="1"/>
          <p:nvPr/>
        </p:nvSpPr>
        <p:spPr>
          <a:xfrm>
            <a:off x="-379804" y="465772"/>
            <a:ext cx="46070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800" b="0" i="0" u="none" strike="noStrike" kern="1200" cap="none" spc="0" normalizeH="0" baseline="0" noProof="0" dirty="0">
                <a:ln>
                  <a:solidFill>
                    <a:prstClr val="white">
                      <a:lumMod val="85000"/>
                    </a:prstClr>
                  </a:solidFill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Justificativa</a:t>
            </a:r>
          </a:p>
        </p:txBody>
      </p: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58DE9C5B-15E0-41A1-80B6-BCBCB55E1F45}"/>
              </a:ext>
            </a:extLst>
          </p:cNvPr>
          <p:cNvSpPr txBox="1"/>
          <p:nvPr/>
        </p:nvSpPr>
        <p:spPr>
          <a:xfrm>
            <a:off x="1533198" y="2632903"/>
            <a:ext cx="889814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defRPr/>
            </a:pPr>
            <a:r>
              <a:rPr lang="pt-BR" sz="2400" dirty="0">
                <a:ln>
                  <a:solidFill>
                    <a:prstClr val="white">
                      <a:lumMod val="8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“Hoje mais de quatro milhões de máquinas de cartão operam no Brasil. ”</a:t>
            </a:r>
          </a:p>
          <a:p>
            <a:pPr algn="r">
              <a:defRPr/>
            </a:pPr>
            <a:r>
              <a:rPr lang="pt-BR" sz="2000" dirty="0">
                <a:ln>
                  <a:solidFill>
                    <a:prstClr val="white">
                      <a:lumMod val="85000"/>
                    </a:prstClr>
                  </a:solidFill>
                </a:ln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-</a:t>
            </a:r>
            <a:r>
              <a:rPr lang="pt-BR" sz="2000" dirty="0" err="1">
                <a:ln>
                  <a:solidFill>
                    <a:prstClr val="white">
                      <a:lumMod val="85000"/>
                    </a:prstClr>
                  </a:solidFill>
                </a:ln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Afrac</a:t>
            </a:r>
            <a:r>
              <a:rPr lang="pt-BR" sz="2000" dirty="0">
                <a:ln>
                  <a:solidFill>
                    <a:prstClr val="white">
                      <a:lumMod val="85000"/>
                    </a:prstClr>
                  </a:solidFill>
                </a:ln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(‘O mercado de </a:t>
            </a:r>
            <a:r>
              <a:rPr lang="pt-BR" sz="2000" dirty="0" err="1">
                <a:ln>
                  <a:solidFill>
                    <a:prstClr val="white">
                      <a:lumMod val="85000"/>
                    </a:prstClr>
                  </a:solidFill>
                </a:ln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adquirencia</a:t>
            </a:r>
            <a:r>
              <a:rPr lang="pt-BR" sz="2000" dirty="0">
                <a:ln>
                  <a:solidFill>
                    <a:prstClr val="white">
                      <a:lumMod val="85000"/>
                    </a:prstClr>
                  </a:solidFill>
                </a:ln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’)</a:t>
            </a:r>
          </a:p>
          <a:p>
            <a:pPr algn="just">
              <a:defRPr/>
            </a:pPr>
            <a:endParaRPr lang="pt-BR" sz="2400" dirty="0">
              <a:ln>
                <a:solidFill>
                  <a:prstClr val="white">
                    <a:lumMod val="85000"/>
                  </a:prstClr>
                </a:solidFill>
              </a:ln>
              <a:solidFill>
                <a:schemeClr val="bg2">
                  <a:lumMod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3200" dirty="0">
              <a:ln>
                <a:solidFill>
                  <a:prstClr val="white">
                    <a:lumMod val="85000"/>
                  </a:prstClr>
                </a:solidFill>
              </a:ln>
              <a:solidFill>
                <a:srgbClr val="E7E6E6">
                  <a:lumMod val="50000"/>
                </a:srgb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7329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9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-0.41366 L 2.70833E-6 2.59259E-6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06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4" grpId="0"/>
      <p:bldP spid="4" grpId="1"/>
      <p:bldP spid="5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tângulo 49">
            <a:extLst>
              <a:ext uri="{FF2B5EF4-FFF2-40B4-BE49-F238E27FC236}">
                <a16:creationId xmlns:a16="http://schemas.microsoft.com/office/drawing/2014/main" id="{A4357ABB-DC29-4ACA-B4A4-03F5BCFDD76F}"/>
              </a:ext>
            </a:extLst>
          </p:cNvPr>
          <p:cNvSpPr/>
          <p:nvPr/>
        </p:nvSpPr>
        <p:spPr>
          <a:xfrm rot="5400000">
            <a:off x="-553677" y="-11608278"/>
            <a:ext cx="13323114" cy="1474647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9" name="Agrupar 48">
            <a:extLst>
              <a:ext uri="{FF2B5EF4-FFF2-40B4-BE49-F238E27FC236}">
                <a16:creationId xmlns:a16="http://schemas.microsoft.com/office/drawing/2014/main" id="{6440CE72-61FC-4487-A1AD-23A9F72786C9}"/>
              </a:ext>
            </a:extLst>
          </p:cNvPr>
          <p:cNvGrpSpPr/>
          <p:nvPr/>
        </p:nvGrpSpPr>
        <p:grpSpPr>
          <a:xfrm>
            <a:off x="-1634654" y="-975465"/>
            <a:ext cx="15485067" cy="2882473"/>
            <a:chOff x="-1650082" y="-1061347"/>
            <a:chExt cx="15485067" cy="2882473"/>
          </a:xfrm>
        </p:grpSpPr>
        <p:sp>
          <p:nvSpPr>
            <p:cNvPr id="5" name="Triângulo isósceles 4">
              <a:extLst>
                <a:ext uri="{FF2B5EF4-FFF2-40B4-BE49-F238E27FC236}">
                  <a16:creationId xmlns:a16="http://schemas.microsoft.com/office/drawing/2014/main" id="{C8D0F383-3368-489A-8070-6400AD3F3F5F}"/>
                </a:ext>
              </a:extLst>
            </p:cNvPr>
            <p:cNvSpPr/>
            <p:nvPr/>
          </p:nvSpPr>
          <p:spPr>
            <a:xfrm rot="10800000">
              <a:off x="1621958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" name="Triângulo isósceles 5">
              <a:extLst>
                <a:ext uri="{FF2B5EF4-FFF2-40B4-BE49-F238E27FC236}">
                  <a16:creationId xmlns:a16="http://schemas.microsoft.com/office/drawing/2014/main" id="{916BA8D4-F095-4D07-BDF3-541B470BA574}"/>
                </a:ext>
              </a:extLst>
            </p:cNvPr>
            <p:cNvSpPr/>
            <p:nvPr/>
          </p:nvSpPr>
          <p:spPr>
            <a:xfrm rot="10800000">
              <a:off x="4227246" y="45444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" name="Triângulo isósceles 6">
              <a:extLst>
                <a:ext uri="{FF2B5EF4-FFF2-40B4-BE49-F238E27FC236}">
                  <a16:creationId xmlns:a16="http://schemas.microsoft.com/office/drawing/2014/main" id="{5C4BF980-12EE-408E-933F-EBA1F1198F24}"/>
                </a:ext>
              </a:extLst>
            </p:cNvPr>
            <p:cNvSpPr/>
            <p:nvPr/>
          </p:nvSpPr>
          <p:spPr>
            <a:xfrm rot="10800000">
              <a:off x="8135178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Triângulo isósceles 7">
              <a:extLst>
                <a:ext uri="{FF2B5EF4-FFF2-40B4-BE49-F238E27FC236}">
                  <a16:creationId xmlns:a16="http://schemas.microsoft.com/office/drawing/2014/main" id="{4BA263A8-BCC5-41F9-BC47-CEC18C44F70E}"/>
                </a:ext>
              </a:extLst>
            </p:cNvPr>
            <p:cNvSpPr/>
            <p:nvPr/>
          </p:nvSpPr>
          <p:spPr>
            <a:xfrm rot="10800000">
              <a:off x="10740467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Triângulo isósceles 8">
              <a:extLst>
                <a:ext uri="{FF2B5EF4-FFF2-40B4-BE49-F238E27FC236}">
                  <a16:creationId xmlns:a16="http://schemas.microsoft.com/office/drawing/2014/main" id="{505DA551-6770-4E6A-858E-C305CCE7C0AA}"/>
                </a:ext>
              </a:extLst>
            </p:cNvPr>
            <p:cNvSpPr/>
            <p:nvPr/>
          </p:nvSpPr>
          <p:spPr>
            <a:xfrm rot="10800000">
              <a:off x="9437822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Triângulo isósceles 9">
              <a:extLst>
                <a:ext uri="{FF2B5EF4-FFF2-40B4-BE49-F238E27FC236}">
                  <a16:creationId xmlns:a16="http://schemas.microsoft.com/office/drawing/2014/main" id="{89696002-1D35-4BEC-B725-1002EA4099CF}"/>
                </a:ext>
              </a:extLst>
            </p:cNvPr>
            <p:cNvSpPr/>
            <p:nvPr/>
          </p:nvSpPr>
          <p:spPr>
            <a:xfrm rot="10800000">
              <a:off x="319314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Triângulo isósceles 10">
              <a:extLst>
                <a:ext uri="{FF2B5EF4-FFF2-40B4-BE49-F238E27FC236}">
                  <a16:creationId xmlns:a16="http://schemas.microsoft.com/office/drawing/2014/main" id="{15D2D9B7-B10F-4291-B2E0-090D3D39E5CC}"/>
                </a:ext>
              </a:extLst>
            </p:cNvPr>
            <p:cNvSpPr/>
            <p:nvPr/>
          </p:nvSpPr>
          <p:spPr>
            <a:xfrm rot="10800000">
              <a:off x="5529890" y="45444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Triângulo isósceles 11">
              <a:extLst>
                <a:ext uri="{FF2B5EF4-FFF2-40B4-BE49-F238E27FC236}">
                  <a16:creationId xmlns:a16="http://schemas.microsoft.com/office/drawing/2014/main" id="{15CA2A02-8961-4B96-B491-8568495548BB}"/>
                </a:ext>
              </a:extLst>
            </p:cNvPr>
            <p:cNvSpPr/>
            <p:nvPr/>
          </p:nvSpPr>
          <p:spPr>
            <a:xfrm rot="10800000">
              <a:off x="2924602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Triângulo isósceles 12">
              <a:extLst>
                <a:ext uri="{FF2B5EF4-FFF2-40B4-BE49-F238E27FC236}">
                  <a16:creationId xmlns:a16="http://schemas.microsoft.com/office/drawing/2014/main" id="{6A9E365D-C6D7-428C-8896-21DC9685A94C}"/>
                </a:ext>
              </a:extLst>
            </p:cNvPr>
            <p:cNvSpPr/>
            <p:nvPr/>
          </p:nvSpPr>
          <p:spPr>
            <a:xfrm rot="10800000">
              <a:off x="6832534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Triângulo isósceles 13">
              <a:extLst>
                <a:ext uri="{FF2B5EF4-FFF2-40B4-BE49-F238E27FC236}">
                  <a16:creationId xmlns:a16="http://schemas.microsoft.com/office/drawing/2014/main" id="{79D0160E-1DCD-409A-812E-3A99BC35F273}"/>
                </a:ext>
              </a:extLst>
            </p:cNvPr>
            <p:cNvSpPr/>
            <p:nvPr/>
          </p:nvSpPr>
          <p:spPr>
            <a:xfrm>
              <a:off x="2258004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Triângulo isósceles 14">
              <a:extLst>
                <a:ext uri="{FF2B5EF4-FFF2-40B4-BE49-F238E27FC236}">
                  <a16:creationId xmlns:a16="http://schemas.microsoft.com/office/drawing/2014/main" id="{1A119246-E84C-4C88-AF16-C9DFB448BB69}"/>
                </a:ext>
              </a:extLst>
            </p:cNvPr>
            <p:cNvSpPr/>
            <p:nvPr/>
          </p:nvSpPr>
          <p:spPr>
            <a:xfrm>
              <a:off x="4863292" y="67216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Triângulo isósceles 15">
              <a:extLst>
                <a:ext uri="{FF2B5EF4-FFF2-40B4-BE49-F238E27FC236}">
                  <a16:creationId xmlns:a16="http://schemas.microsoft.com/office/drawing/2014/main" id="{E3CD4458-8991-4082-B4D2-D3DBE9031B27}"/>
                </a:ext>
              </a:extLst>
            </p:cNvPr>
            <p:cNvSpPr/>
            <p:nvPr/>
          </p:nvSpPr>
          <p:spPr>
            <a:xfrm>
              <a:off x="8771224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Triângulo isósceles 16">
              <a:extLst>
                <a:ext uri="{FF2B5EF4-FFF2-40B4-BE49-F238E27FC236}">
                  <a16:creationId xmlns:a16="http://schemas.microsoft.com/office/drawing/2014/main" id="{C12BC7A0-F34D-4057-9093-370038233747}"/>
                </a:ext>
              </a:extLst>
            </p:cNvPr>
            <p:cNvSpPr/>
            <p:nvPr/>
          </p:nvSpPr>
          <p:spPr>
            <a:xfrm>
              <a:off x="11376513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Triângulo isósceles 17">
              <a:extLst>
                <a:ext uri="{FF2B5EF4-FFF2-40B4-BE49-F238E27FC236}">
                  <a16:creationId xmlns:a16="http://schemas.microsoft.com/office/drawing/2014/main" id="{0799028A-F441-4A01-8444-001C88B96E71}"/>
                </a:ext>
              </a:extLst>
            </p:cNvPr>
            <p:cNvSpPr/>
            <p:nvPr/>
          </p:nvSpPr>
          <p:spPr>
            <a:xfrm>
              <a:off x="10073868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Triângulo isósceles 18">
              <a:extLst>
                <a:ext uri="{FF2B5EF4-FFF2-40B4-BE49-F238E27FC236}">
                  <a16:creationId xmlns:a16="http://schemas.microsoft.com/office/drawing/2014/main" id="{6D856558-23BC-4989-BCF6-D86C4D8E9E0D}"/>
                </a:ext>
              </a:extLst>
            </p:cNvPr>
            <p:cNvSpPr/>
            <p:nvPr/>
          </p:nvSpPr>
          <p:spPr>
            <a:xfrm>
              <a:off x="955360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Triângulo isósceles 19">
              <a:extLst>
                <a:ext uri="{FF2B5EF4-FFF2-40B4-BE49-F238E27FC236}">
                  <a16:creationId xmlns:a16="http://schemas.microsoft.com/office/drawing/2014/main" id="{6E7D07E6-23FA-468A-BF8C-0A37149CBAEB}"/>
                </a:ext>
              </a:extLst>
            </p:cNvPr>
            <p:cNvSpPr/>
            <p:nvPr/>
          </p:nvSpPr>
          <p:spPr>
            <a:xfrm>
              <a:off x="6165936" y="67216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Triângulo isósceles 20">
              <a:extLst>
                <a:ext uri="{FF2B5EF4-FFF2-40B4-BE49-F238E27FC236}">
                  <a16:creationId xmlns:a16="http://schemas.microsoft.com/office/drawing/2014/main" id="{A1DE1D6F-2115-416A-B2CF-3C649634E7C8}"/>
                </a:ext>
              </a:extLst>
            </p:cNvPr>
            <p:cNvSpPr/>
            <p:nvPr/>
          </p:nvSpPr>
          <p:spPr>
            <a:xfrm>
              <a:off x="3560648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Triângulo isósceles 21">
              <a:extLst>
                <a:ext uri="{FF2B5EF4-FFF2-40B4-BE49-F238E27FC236}">
                  <a16:creationId xmlns:a16="http://schemas.microsoft.com/office/drawing/2014/main" id="{F31CECDF-FA09-4FA3-A8AF-86F6C19741D8}"/>
                </a:ext>
              </a:extLst>
            </p:cNvPr>
            <p:cNvSpPr/>
            <p:nvPr/>
          </p:nvSpPr>
          <p:spPr>
            <a:xfrm>
              <a:off x="7468580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Triângulo isósceles 22">
              <a:extLst>
                <a:ext uri="{FF2B5EF4-FFF2-40B4-BE49-F238E27FC236}">
                  <a16:creationId xmlns:a16="http://schemas.microsoft.com/office/drawing/2014/main" id="{AB9B21E0-F099-4504-BD15-F5F384FF0224}"/>
                </a:ext>
              </a:extLst>
            </p:cNvPr>
            <p:cNvSpPr/>
            <p:nvPr/>
          </p:nvSpPr>
          <p:spPr>
            <a:xfrm>
              <a:off x="-347285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Triângulo isósceles 23">
              <a:extLst>
                <a:ext uri="{FF2B5EF4-FFF2-40B4-BE49-F238E27FC236}">
                  <a16:creationId xmlns:a16="http://schemas.microsoft.com/office/drawing/2014/main" id="{7566E4BE-F92C-4ECB-8BA1-52E4ACBC3364}"/>
                </a:ext>
              </a:extLst>
            </p:cNvPr>
            <p:cNvSpPr/>
            <p:nvPr/>
          </p:nvSpPr>
          <p:spPr>
            <a:xfrm rot="10800000">
              <a:off x="12043112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Triângulo isósceles 24">
              <a:extLst>
                <a:ext uri="{FF2B5EF4-FFF2-40B4-BE49-F238E27FC236}">
                  <a16:creationId xmlns:a16="http://schemas.microsoft.com/office/drawing/2014/main" id="{21075022-B935-43DB-8EF0-D2E2B834C5DC}"/>
                </a:ext>
              </a:extLst>
            </p:cNvPr>
            <p:cNvSpPr/>
            <p:nvPr/>
          </p:nvSpPr>
          <p:spPr>
            <a:xfrm rot="10800000">
              <a:off x="-983332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Triângulo isósceles 25">
              <a:extLst>
                <a:ext uri="{FF2B5EF4-FFF2-40B4-BE49-F238E27FC236}">
                  <a16:creationId xmlns:a16="http://schemas.microsoft.com/office/drawing/2014/main" id="{E0061675-7212-46ED-9768-11E522A4DDD7}"/>
                </a:ext>
              </a:extLst>
            </p:cNvPr>
            <p:cNvSpPr/>
            <p:nvPr/>
          </p:nvSpPr>
          <p:spPr>
            <a:xfrm rot="10800000">
              <a:off x="955208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Triângulo isósceles 26">
              <a:extLst>
                <a:ext uri="{FF2B5EF4-FFF2-40B4-BE49-F238E27FC236}">
                  <a16:creationId xmlns:a16="http://schemas.microsoft.com/office/drawing/2014/main" id="{EFEF0418-0DCF-427C-BC25-56E8EDBCD712}"/>
                </a:ext>
              </a:extLst>
            </p:cNvPr>
            <p:cNvSpPr/>
            <p:nvPr/>
          </p:nvSpPr>
          <p:spPr>
            <a:xfrm rot="10800000">
              <a:off x="3560496" y="-1061346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Triângulo isósceles 27">
              <a:extLst>
                <a:ext uri="{FF2B5EF4-FFF2-40B4-BE49-F238E27FC236}">
                  <a16:creationId xmlns:a16="http://schemas.microsoft.com/office/drawing/2014/main" id="{1D760D38-BE43-466A-ABFD-A30913431CC5}"/>
                </a:ext>
              </a:extLst>
            </p:cNvPr>
            <p:cNvSpPr/>
            <p:nvPr/>
          </p:nvSpPr>
          <p:spPr>
            <a:xfrm rot="10800000">
              <a:off x="7468428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Triângulo isósceles 28">
              <a:extLst>
                <a:ext uri="{FF2B5EF4-FFF2-40B4-BE49-F238E27FC236}">
                  <a16:creationId xmlns:a16="http://schemas.microsoft.com/office/drawing/2014/main" id="{3AFF0F43-A2A9-44EA-ACA1-18F4061A4B4C}"/>
                </a:ext>
              </a:extLst>
            </p:cNvPr>
            <p:cNvSpPr/>
            <p:nvPr/>
          </p:nvSpPr>
          <p:spPr>
            <a:xfrm rot="10800000">
              <a:off x="10073717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Triângulo isósceles 29">
              <a:extLst>
                <a:ext uri="{FF2B5EF4-FFF2-40B4-BE49-F238E27FC236}">
                  <a16:creationId xmlns:a16="http://schemas.microsoft.com/office/drawing/2014/main" id="{175A3656-3D4E-46F7-B2EE-FDFCF0082211}"/>
                </a:ext>
              </a:extLst>
            </p:cNvPr>
            <p:cNvSpPr/>
            <p:nvPr/>
          </p:nvSpPr>
          <p:spPr>
            <a:xfrm rot="10800000">
              <a:off x="8771072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Triângulo isósceles 30">
              <a:extLst>
                <a:ext uri="{FF2B5EF4-FFF2-40B4-BE49-F238E27FC236}">
                  <a16:creationId xmlns:a16="http://schemas.microsoft.com/office/drawing/2014/main" id="{2EA853D7-14CA-4A40-9496-9F26458134AE}"/>
                </a:ext>
              </a:extLst>
            </p:cNvPr>
            <p:cNvSpPr/>
            <p:nvPr/>
          </p:nvSpPr>
          <p:spPr>
            <a:xfrm rot="10800000">
              <a:off x="-347436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Triângulo isósceles 31">
              <a:extLst>
                <a:ext uri="{FF2B5EF4-FFF2-40B4-BE49-F238E27FC236}">
                  <a16:creationId xmlns:a16="http://schemas.microsoft.com/office/drawing/2014/main" id="{41B6CF29-CC3E-438B-BB74-9B40C0730F25}"/>
                </a:ext>
              </a:extLst>
            </p:cNvPr>
            <p:cNvSpPr/>
            <p:nvPr/>
          </p:nvSpPr>
          <p:spPr>
            <a:xfrm rot="10800000">
              <a:off x="4863140" y="-1061346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Triângulo isósceles 32">
              <a:extLst>
                <a:ext uri="{FF2B5EF4-FFF2-40B4-BE49-F238E27FC236}">
                  <a16:creationId xmlns:a16="http://schemas.microsoft.com/office/drawing/2014/main" id="{6F10F186-2BAD-4066-AD74-A8E675D607A7}"/>
                </a:ext>
              </a:extLst>
            </p:cNvPr>
            <p:cNvSpPr/>
            <p:nvPr/>
          </p:nvSpPr>
          <p:spPr>
            <a:xfrm rot="10800000">
              <a:off x="2257852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Triângulo isósceles 33">
              <a:extLst>
                <a:ext uri="{FF2B5EF4-FFF2-40B4-BE49-F238E27FC236}">
                  <a16:creationId xmlns:a16="http://schemas.microsoft.com/office/drawing/2014/main" id="{DAC2FDC1-F625-455C-B766-9978F6FDC70B}"/>
                </a:ext>
              </a:extLst>
            </p:cNvPr>
            <p:cNvSpPr/>
            <p:nvPr/>
          </p:nvSpPr>
          <p:spPr>
            <a:xfrm rot="10800000">
              <a:off x="6165784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Triângulo isósceles 34">
              <a:extLst>
                <a:ext uri="{FF2B5EF4-FFF2-40B4-BE49-F238E27FC236}">
                  <a16:creationId xmlns:a16="http://schemas.microsoft.com/office/drawing/2014/main" id="{3E8A3B1F-8090-4980-87B1-8A8AF93A9AED}"/>
                </a:ext>
              </a:extLst>
            </p:cNvPr>
            <p:cNvSpPr/>
            <p:nvPr/>
          </p:nvSpPr>
          <p:spPr>
            <a:xfrm>
              <a:off x="1591254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Triângulo isósceles 35">
              <a:extLst>
                <a:ext uri="{FF2B5EF4-FFF2-40B4-BE49-F238E27FC236}">
                  <a16:creationId xmlns:a16="http://schemas.microsoft.com/office/drawing/2014/main" id="{04C3AF8D-3B39-4017-8871-26A32D13728C}"/>
                </a:ext>
              </a:extLst>
            </p:cNvPr>
            <p:cNvSpPr/>
            <p:nvPr/>
          </p:nvSpPr>
          <p:spPr>
            <a:xfrm>
              <a:off x="4196542" y="-84363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Triângulo isósceles 36">
              <a:extLst>
                <a:ext uri="{FF2B5EF4-FFF2-40B4-BE49-F238E27FC236}">
                  <a16:creationId xmlns:a16="http://schemas.microsoft.com/office/drawing/2014/main" id="{E8E40257-C281-4EB5-9F0F-176730B1C778}"/>
                </a:ext>
              </a:extLst>
            </p:cNvPr>
            <p:cNvSpPr/>
            <p:nvPr/>
          </p:nvSpPr>
          <p:spPr>
            <a:xfrm>
              <a:off x="8104474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Triângulo isósceles 37">
              <a:extLst>
                <a:ext uri="{FF2B5EF4-FFF2-40B4-BE49-F238E27FC236}">
                  <a16:creationId xmlns:a16="http://schemas.microsoft.com/office/drawing/2014/main" id="{49FBB95E-50D0-42FB-9CBE-C1202AA230AB}"/>
                </a:ext>
              </a:extLst>
            </p:cNvPr>
            <p:cNvSpPr/>
            <p:nvPr/>
          </p:nvSpPr>
          <p:spPr>
            <a:xfrm>
              <a:off x="10709763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Triângulo isósceles 38">
              <a:extLst>
                <a:ext uri="{FF2B5EF4-FFF2-40B4-BE49-F238E27FC236}">
                  <a16:creationId xmlns:a16="http://schemas.microsoft.com/office/drawing/2014/main" id="{16175B55-6C3F-48B5-A3B7-923D6D86BE89}"/>
                </a:ext>
              </a:extLst>
            </p:cNvPr>
            <p:cNvSpPr/>
            <p:nvPr/>
          </p:nvSpPr>
          <p:spPr>
            <a:xfrm>
              <a:off x="9407118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Triângulo isósceles 39">
              <a:extLst>
                <a:ext uri="{FF2B5EF4-FFF2-40B4-BE49-F238E27FC236}">
                  <a16:creationId xmlns:a16="http://schemas.microsoft.com/office/drawing/2014/main" id="{C76EFB08-F0DE-4316-8CE2-ACD208EB98A6}"/>
                </a:ext>
              </a:extLst>
            </p:cNvPr>
            <p:cNvSpPr/>
            <p:nvPr/>
          </p:nvSpPr>
          <p:spPr>
            <a:xfrm>
              <a:off x="288610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Triângulo isósceles 40">
              <a:extLst>
                <a:ext uri="{FF2B5EF4-FFF2-40B4-BE49-F238E27FC236}">
                  <a16:creationId xmlns:a16="http://schemas.microsoft.com/office/drawing/2014/main" id="{058F490D-D660-4DB7-9E7F-389B195D134E}"/>
                </a:ext>
              </a:extLst>
            </p:cNvPr>
            <p:cNvSpPr/>
            <p:nvPr/>
          </p:nvSpPr>
          <p:spPr>
            <a:xfrm>
              <a:off x="5499186" y="-84363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Triângulo isósceles 41">
              <a:extLst>
                <a:ext uri="{FF2B5EF4-FFF2-40B4-BE49-F238E27FC236}">
                  <a16:creationId xmlns:a16="http://schemas.microsoft.com/office/drawing/2014/main" id="{5144F007-701C-44F8-BDBE-BFC6795AE77D}"/>
                </a:ext>
              </a:extLst>
            </p:cNvPr>
            <p:cNvSpPr/>
            <p:nvPr/>
          </p:nvSpPr>
          <p:spPr>
            <a:xfrm>
              <a:off x="2893898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Triângulo isósceles 42">
              <a:extLst>
                <a:ext uri="{FF2B5EF4-FFF2-40B4-BE49-F238E27FC236}">
                  <a16:creationId xmlns:a16="http://schemas.microsoft.com/office/drawing/2014/main" id="{40DF13F6-750B-42BC-A7FB-37487511F370}"/>
                </a:ext>
              </a:extLst>
            </p:cNvPr>
            <p:cNvSpPr/>
            <p:nvPr/>
          </p:nvSpPr>
          <p:spPr>
            <a:xfrm>
              <a:off x="6801830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" name="Triângulo isósceles 43">
              <a:extLst>
                <a:ext uri="{FF2B5EF4-FFF2-40B4-BE49-F238E27FC236}">
                  <a16:creationId xmlns:a16="http://schemas.microsoft.com/office/drawing/2014/main" id="{F6823146-0077-4328-9499-DDB53D904A30}"/>
                </a:ext>
              </a:extLst>
            </p:cNvPr>
            <p:cNvSpPr/>
            <p:nvPr/>
          </p:nvSpPr>
          <p:spPr>
            <a:xfrm>
              <a:off x="-1014035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" name="Triângulo isósceles 44">
              <a:extLst>
                <a:ext uri="{FF2B5EF4-FFF2-40B4-BE49-F238E27FC236}">
                  <a16:creationId xmlns:a16="http://schemas.microsoft.com/office/drawing/2014/main" id="{A7C15814-9E5E-4673-8EB9-83C5981DEB1B}"/>
                </a:ext>
              </a:extLst>
            </p:cNvPr>
            <p:cNvSpPr/>
            <p:nvPr/>
          </p:nvSpPr>
          <p:spPr>
            <a:xfrm rot="10800000">
              <a:off x="11376362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" name="Triângulo isósceles 45">
              <a:extLst>
                <a:ext uri="{FF2B5EF4-FFF2-40B4-BE49-F238E27FC236}">
                  <a16:creationId xmlns:a16="http://schemas.microsoft.com/office/drawing/2014/main" id="{E2316E69-B24A-4F1B-985B-A83FBBF610C3}"/>
                </a:ext>
              </a:extLst>
            </p:cNvPr>
            <p:cNvSpPr/>
            <p:nvPr/>
          </p:nvSpPr>
          <p:spPr>
            <a:xfrm rot="10800000">
              <a:off x="-1650082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" name="Triângulo isósceles 46">
              <a:extLst>
                <a:ext uri="{FF2B5EF4-FFF2-40B4-BE49-F238E27FC236}">
                  <a16:creationId xmlns:a16="http://schemas.microsoft.com/office/drawing/2014/main" id="{7A493814-9B66-45FF-9F06-03FBA2F1E2F5}"/>
                </a:ext>
              </a:extLst>
            </p:cNvPr>
            <p:cNvSpPr/>
            <p:nvPr/>
          </p:nvSpPr>
          <p:spPr>
            <a:xfrm rot="10800000">
              <a:off x="12679005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Triângulo isósceles 47">
              <a:extLst>
                <a:ext uri="{FF2B5EF4-FFF2-40B4-BE49-F238E27FC236}">
                  <a16:creationId xmlns:a16="http://schemas.microsoft.com/office/drawing/2014/main" id="{49A85C8B-2B4B-4C2C-837F-B68DA2B0CA55}"/>
                </a:ext>
              </a:extLst>
            </p:cNvPr>
            <p:cNvSpPr/>
            <p:nvPr/>
          </p:nvSpPr>
          <p:spPr>
            <a:xfrm>
              <a:off x="12012406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4" name="CaixaDeTexto 3">
            <a:extLst>
              <a:ext uri="{FF2B5EF4-FFF2-40B4-BE49-F238E27FC236}">
                <a16:creationId xmlns:a16="http://schemas.microsoft.com/office/drawing/2014/main" id="{58DE9C5B-15E0-41A1-80B6-BCBCB55E1F45}"/>
              </a:ext>
            </a:extLst>
          </p:cNvPr>
          <p:cNvSpPr txBox="1"/>
          <p:nvPr/>
        </p:nvSpPr>
        <p:spPr>
          <a:xfrm>
            <a:off x="-379804" y="465772"/>
            <a:ext cx="46070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800" b="0" i="0" u="none" strike="noStrike" kern="1200" cap="none" spc="0" normalizeH="0" baseline="0" noProof="0" dirty="0">
                <a:ln>
                  <a:solidFill>
                    <a:prstClr val="white">
                      <a:lumMod val="85000"/>
                    </a:prstClr>
                  </a:solidFill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Justificativa</a:t>
            </a:r>
          </a:p>
        </p:txBody>
      </p: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58DE9C5B-15E0-41A1-80B6-BCBCB55E1F45}"/>
              </a:ext>
            </a:extLst>
          </p:cNvPr>
          <p:cNvSpPr txBox="1"/>
          <p:nvPr/>
        </p:nvSpPr>
        <p:spPr>
          <a:xfrm>
            <a:off x="1533198" y="2632903"/>
            <a:ext cx="8898140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defRPr/>
            </a:pPr>
            <a:r>
              <a:rPr lang="pt-BR" sz="2400" dirty="0">
                <a:ln>
                  <a:solidFill>
                    <a:prstClr val="white">
                      <a:lumMod val="8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“Com o monitoramento da maquina, pode-se rastrear automaticamente todos os ativos de TI, mantendo um controle centralizado e fornecendo informações em tempo real sobre os dispositivos da organização.” </a:t>
            </a:r>
          </a:p>
          <a:p>
            <a:pPr algn="r">
              <a:defRPr/>
            </a:pPr>
            <a:r>
              <a:rPr lang="pt-BR" sz="2000" dirty="0">
                <a:ln>
                  <a:solidFill>
                    <a:prstClr val="white">
                      <a:lumMod val="85000"/>
                    </a:prstClr>
                  </a:solidFill>
                </a:ln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-</a:t>
            </a:r>
            <a:r>
              <a:rPr lang="pt-BR" sz="2000" dirty="0" err="1">
                <a:ln>
                  <a:solidFill>
                    <a:prstClr val="white">
                      <a:lumMod val="85000"/>
                    </a:prstClr>
                  </a:solidFill>
                </a:ln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Agasus</a:t>
            </a:r>
            <a:r>
              <a:rPr lang="pt-BR" sz="2000" dirty="0">
                <a:ln>
                  <a:solidFill>
                    <a:prstClr val="white">
                      <a:lumMod val="85000"/>
                    </a:prstClr>
                  </a:solidFill>
                </a:ln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(‘Monitoramento de hardware’)</a:t>
            </a:r>
          </a:p>
          <a:p>
            <a:pPr algn="just">
              <a:defRPr/>
            </a:pPr>
            <a:endParaRPr lang="pt-BR" sz="2400" dirty="0">
              <a:ln>
                <a:solidFill>
                  <a:prstClr val="white">
                    <a:lumMod val="85000"/>
                  </a:prstClr>
                </a:solidFill>
              </a:ln>
              <a:solidFill>
                <a:schemeClr val="bg2">
                  <a:lumMod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r>
              <a:rPr lang="pt-BR" sz="3200" dirty="0"/>
              <a:t> </a:t>
            </a:r>
          </a:p>
          <a:p>
            <a:endParaRPr lang="pt-BR" sz="3200" dirty="0">
              <a:ln>
                <a:solidFill>
                  <a:prstClr val="white">
                    <a:lumMod val="85000"/>
                  </a:prstClr>
                </a:solidFill>
              </a:ln>
              <a:solidFill>
                <a:srgbClr val="E7E6E6">
                  <a:lumMod val="50000"/>
                </a:srgb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6023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9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-0.41366 L 2.70833E-6 2.59259E-6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06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4" grpId="0"/>
      <p:bldP spid="4" grpId="1"/>
      <p:bldP spid="5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tângulo 49">
            <a:extLst>
              <a:ext uri="{FF2B5EF4-FFF2-40B4-BE49-F238E27FC236}">
                <a16:creationId xmlns:a16="http://schemas.microsoft.com/office/drawing/2014/main" id="{A4357ABB-DC29-4ACA-B4A4-03F5BCFDD76F}"/>
              </a:ext>
            </a:extLst>
          </p:cNvPr>
          <p:cNvSpPr/>
          <p:nvPr/>
        </p:nvSpPr>
        <p:spPr>
          <a:xfrm rot="5400000">
            <a:off x="-553677" y="-11608278"/>
            <a:ext cx="13323114" cy="1474647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9" name="Agrupar 48">
            <a:extLst>
              <a:ext uri="{FF2B5EF4-FFF2-40B4-BE49-F238E27FC236}">
                <a16:creationId xmlns:a16="http://schemas.microsoft.com/office/drawing/2014/main" id="{6440CE72-61FC-4487-A1AD-23A9F72786C9}"/>
              </a:ext>
            </a:extLst>
          </p:cNvPr>
          <p:cNvGrpSpPr/>
          <p:nvPr/>
        </p:nvGrpSpPr>
        <p:grpSpPr>
          <a:xfrm>
            <a:off x="-1634654" y="-975465"/>
            <a:ext cx="15485067" cy="2882473"/>
            <a:chOff x="-1650082" y="-1061347"/>
            <a:chExt cx="15485067" cy="2882473"/>
          </a:xfrm>
        </p:grpSpPr>
        <p:sp>
          <p:nvSpPr>
            <p:cNvPr id="5" name="Triângulo isósceles 4">
              <a:extLst>
                <a:ext uri="{FF2B5EF4-FFF2-40B4-BE49-F238E27FC236}">
                  <a16:creationId xmlns:a16="http://schemas.microsoft.com/office/drawing/2014/main" id="{C8D0F383-3368-489A-8070-6400AD3F3F5F}"/>
                </a:ext>
              </a:extLst>
            </p:cNvPr>
            <p:cNvSpPr/>
            <p:nvPr/>
          </p:nvSpPr>
          <p:spPr>
            <a:xfrm rot="10800000">
              <a:off x="1621958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" name="Triângulo isósceles 5">
              <a:extLst>
                <a:ext uri="{FF2B5EF4-FFF2-40B4-BE49-F238E27FC236}">
                  <a16:creationId xmlns:a16="http://schemas.microsoft.com/office/drawing/2014/main" id="{916BA8D4-F095-4D07-BDF3-541B470BA574}"/>
                </a:ext>
              </a:extLst>
            </p:cNvPr>
            <p:cNvSpPr/>
            <p:nvPr/>
          </p:nvSpPr>
          <p:spPr>
            <a:xfrm rot="10800000">
              <a:off x="4227246" y="45444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" name="Triângulo isósceles 6">
              <a:extLst>
                <a:ext uri="{FF2B5EF4-FFF2-40B4-BE49-F238E27FC236}">
                  <a16:creationId xmlns:a16="http://schemas.microsoft.com/office/drawing/2014/main" id="{5C4BF980-12EE-408E-933F-EBA1F1198F24}"/>
                </a:ext>
              </a:extLst>
            </p:cNvPr>
            <p:cNvSpPr/>
            <p:nvPr/>
          </p:nvSpPr>
          <p:spPr>
            <a:xfrm rot="10800000">
              <a:off x="8135178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Triângulo isósceles 7">
              <a:extLst>
                <a:ext uri="{FF2B5EF4-FFF2-40B4-BE49-F238E27FC236}">
                  <a16:creationId xmlns:a16="http://schemas.microsoft.com/office/drawing/2014/main" id="{4BA263A8-BCC5-41F9-BC47-CEC18C44F70E}"/>
                </a:ext>
              </a:extLst>
            </p:cNvPr>
            <p:cNvSpPr/>
            <p:nvPr/>
          </p:nvSpPr>
          <p:spPr>
            <a:xfrm rot="10800000">
              <a:off x="10740467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Triângulo isósceles 8">
              <a:extLst>
                <a:ext uri="{FF2B5EF4-FFF2-40B4-BE49-F238E27FC236}">
                  <a16:creationId xmlns:a16="http://schemas.microsoft.com/office/drawing/2014/main" id="{505DA551-6770-4E6A-858E-C305CCE7C0AA}"/>
                </a:ext>
              </a:extLst>
            </p:cNvPr>
            <p:cNvSpPr/>
            <p:nvPr/>
          </p:nvSpPr>
          <p:spPr>
            <a:xfrm rot="10800000">
              <a:off x="9437822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Triângulo isósceles 9">
              <a:extLst>
                <a:ext uri="{FF2B5EF4-FFF2-40B4-BE49-F238E27FC236}">
                  <a16:creationId xmlns:a16="http://schemas.microsoft.com/office/drawing/2014/main" id="{89696002-1D35-4BEC-B725-1002EA4099CF}"/>
                </a:ext>
              </a:extLst>
            </p:cNvPr>
            <p:cNvSpPr/>
            <p:nvPr/>
          </p:nvSpPr>
          <p:spPr>
            <a:xfrm rot="10800000">
              <a:off x="319314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Triângulo isósceles 10">
              <a:extLst>
                <a:ext uri="{FF2B5EF4-FFF2-40B4-BE49-F238E27FC236}">
                  <a16:creationId xmlns:a16="http://schemas.microsoft.com/office/drawing/2014/main" id="{15D2D9B7-B10F-4291-B2E0-090D3D39E5CC}"/>
                </a:ext>
              </a:extLst>
            </p:cNvPr>
            <p:cNvSpPr/>
            <p:nvPr/>
          </p:nvSpPr>
          <p:spPr>
            <a:xfrm rot="10800000">
              <a:off x="5529890" y="45444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Triângulo isósceles 11">
              <a:extLst>
                <a:ext uri="{FF2B5EF4-FFF2-40B4-BE49-F238E27FC236}">
                  <a16:creationId xmlns:a16="http://schemas.microsoft.com/office/drawing/2014/main" id="{15CA2A02-8961-4B96-B491-8568495548BB}"/>
                </a:ext>
              </a:extLst>
            </p:cNvPr>
            <p:cNvSpPr/>
            <p:nvPr/>
          </p:nvSpPr>
          <p:spPr>
            <a:xfrm rot="10800000">
              <a:off x="2924602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Triângulo isósceles 12">
              <a:extLst>
                <a:ext uri="{FF2B5EF4-FFF2-40B4-BE49-F238E27FC236}">
                  <a16:creationId xmlns:a16="http://schemas.microsoft.com/office/drawing/2014/main" id="{6A9E365D-C6D7-428C-8896-21DC9685A94C}"/>
                </a:ext>
              </a:extLst>
            </p:cNvPr>
            <p:cNvSpPr/>
            <p:nvPr/>
          </p:nvSpPr>
          <p:spPr>
            <a:xfrm rot="10800000">
              <a:off x="6832534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Triângulo isósceles 13">
              <a:extLst>
                <a:ext uri="{FF2B5EF4-FFF2-40B4-BE49-F238E27FC236}">
                  <a16:creationId xmlns:a16="http://schemas.microsoft.com/office/drawing/2014/main" id="{79D0160E-1DCD-409A-812E-3A99BC35F273}"/>
                </a:ext>
              </a:extLst>
            </p:cNvPr>
            <p:cNvSpPr/>
            <p:nvPr/>
          </p:nvSpPr>
          <p:spPr>
            <a:xfrm>
              <a:off x="2258004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Triângulo isósceles 14">
              <a:extLst>
                <a:ext uri="{FF2B5EF4-FFF2-40B4-BE49-F238E27FC236}">
                  <a16:creationId xmlns:a16="http://schemas.microsoft.com/office/drawing/2014/main" id="{1A119246-E84C-4C88-AF16-C9DFB448BB69}"/>
                </a:ext>
              </a:extLst>
            </p:cNvPr>
            <p:cNvSpPr/>
            <p:nvPr/>
          </p:nvSpPr>
          <p:spPr>
            <a:xfrm>
              <a:off x="4863292" y="67216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Triângulo isósceles 15">
              <a:extLst>
                <a:ext uri="{FF2B5EF4-FFF2-40B4-BE49-F238E27FC236}">
                  <a16:creationId xmlns:a16="http://schemas.microsoft.com/office/drawing/2014/main" id="{E3CD4458-8991-4082-B4D2-D3DBE9031B27}"/>
                </a:ext>
              </a:extLst>
            </p:cNvPr>
            <p:cNvSpPr/>
            <p:nvPr/>
          </p:nvSpPr>
          <p:spPr>
            <a:xfrm>
              <a:off x="8771224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Triângulo isósceles 16">
              <a:extLst>
                <a:ext uri="{FF2B5EF4-FFF2-40B4-BE49-F238E27FC236}">
                  <a16:creationId xmlns:a16="http://schemas.microsoft.com/office/drawing/2014/main" id="{C12BC7A0-F34D-4057-9093-370038233747}"/>
                </a:ext>
              </a:extLst>
            </p:cNvPr>
            <p:cNvSpPr/>
            <p:nvPr/>
          </p:nvSpPr>
          <p:spPr>
            <a:xfrm>
              <a:off x="11376513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Triângulo isósceles 17">
              <a:extLst>
                <a:ext uri="{FF2B5EF4-FFF2-40B4-BE49-F238E27FC236}">
                  <a16:creationId xmlns:a16="http://schemas.microsoft.com/office/drawing/2014/main" id="{0799028A-F441-4A01-8444-001C88B96E71}"/>
                </a:ext>
              </a:extLst>
            </p:cNvPr>
            <p:cNvSpPr/>
            <p:nvPr/>
          </p:nvSpPr>
          <p:spPr>
            <a:xfrm>
              <a:off x="10073868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Triângulo isósceles 18">
              <a:extLst>
                <a:ext uri="{FF2B5EF4-FFF2-40B4-BE49-F238E27FC236}">
                  <a16:creationId xmlns:a16="http://schemas.microsoft.com/office/drawing/2014/main" id="{6D856558-23BC-4989-BCF6-D86C4D8E9E0D}"/>
                </a:ext>
              </a:extLst>
            </p:cNvPr>
            <p:cNvSpPr/>
            <p:nvPr/>
          </p:nvSpPr>
          <p:spPr>
            <a:xfrm>
              <a:off x="955360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Triângulo isósceles 19">
              <a:extLst>
                <a:ext uri="{FF2B5EF4-FFF2-40B4-BE49-F238E27FC236}">
                  <a16:creationId xmlns:a16="http://schemas.microsoft.com/office/drawing/2014/main" id="{6E7D07E6-23FA-468A-BF8C-0A37149CBAEB}"/>
                </a:ext>
              </a:extLst>
            </p:cNvPr>
            <p:cNvSpPr/>
            <p:nvPr/>
          </p:nvSpPr>
          <p:spPr>
            <a:xfrm>
              <a:off x="6165936" y="67216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Triângulo isósceles 20">
              <a:extLst>
                <a:ext uri="{FF2B5EF4-FFF2-40B4-BE49-F238E27FC236}">
                  <a16:creationId xmlns:a16="http://schemas.microsoft.com/office/drawing/2014/main" id="{A1DE1D6F-2115-416A-B2CF-3C649634E7C8}"/>
                </a:ext>
              </a:extLst>
            </p:cNvPr>
            <p:cNvSpPr/>
            <p:nvPr/>
          </p:nvSpPr>
          <p:spPr>
            <a:xfrm>
              <a:off x="3560648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Triângulo isósceles 21">
              <a:extLst>
                <a:ext uri="{FF2B5EF4-FFF2-40B4-BE49-F238E27FC236}">
                  <a16:creationId xmlns:a16="http://schemas.microsoft.com/office/drawing/2014/main" id="{F31CECDF-FA09-4FA3-A8AF-86F6C19741D8}"/>
                </a:ext>
              </a:extLst>
            </p:cNvPr>
            <p:cNvSpPr/>
            <p:nvPr/>
          </p:nvSpPr>
          <p:spPr>
            <a:xfrm>
              <a:off x="7468580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Triângulo isósceles 22">
              <a:extLst>
                <a:ext uri="{FF2B5EF4-FFF2-40B4-BE49-F238E27FC236}">
                  <a16:creationId xmlns:a16="http://schemas.microsoft.com/office/drawing/2014/main" id="{AB9B21E0-F099-4504-BD15-F5F384FF0224}"/>
                </a:ext>
              </a:extLst>
            </p:cNvPr>
            <p:cNvSpPr/>
            <p:nvPr/>
          </p:nvSpPr>
          <p:spPr>
            <a:xfrm>
              <a:off x="-347285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Triângulo isósceles 23">
              <a:extLst>
                <a:ext uri="{FF2B5EF4-FFF2-40B4-BE49-F238E27FC236}">
                  <a16:creationId xmlns:a16="http://schemas.microsoft.com/office/drawing/2014/main" id="{7566E4BE-F92C-4ECB-8BA1-52E4ACBC3364}"/>
                </a:ext>
              </a:extLst>
            </p:cNvPr>
            <p:cNvSpPr/>
            <p:nvPr/>
          </p:nvSpPr>
          <p:spPr>
            <a:xfrm rot="10800000">
              <a:off x="12043112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Triângulo isósceles 24">
              <a:extLst>
                <a:ext uri="{FF2B5EF4-FFF2-40B4-BE49-F238E27FC236}">
                  <a16:creationId xmlns:a16="http://schemas.microsoft.com/office/drawing/2014/main" id="{21075022-B935-43DB-8EF0-D2E2B834C5DC}"/>
                </a:ext>
              </a:extLst>
            </p:cNvPr>
            <p:cNvSpPr/>
            <p:nvPr/>
          </p:nvSpPr>
          <p:spPr>
            <a:xfrm rot="10800000">
              <a:off x="-983332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Triângulo isósceles 25">
              <a:extLst>
                <a:ext uri="{FF2B5EF4-FFF2-40B4-BE49-F238E27FC236}">
                  <a16:creationId xmlns:a16="http://schemas.microsoft.com/office/drawing/2014/main" id="{E0061675-7212-46ED-9768-11E522A4DDD7}"/>
                </a:ext>
              </a:extLst>
            </p:cNvPr>
            <p:cNvSpPr/>
            <p:nvPr/>
          </p:nvSpPr>
          <p:spPr>
            <a:xfrm rot="10800000">
              <a:off x="955208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Triângulo isósceles 26">
              <a:extLst>
                <a:ext uri="{FF2B5EF4-FFF2-40B4-BE49-F238E27FC236}">
                  <a16:creationId xmlns:a16="http://schemas.microsoft.com/office/drawing/2014/main" id="{EFEF0418-0DCF-427C-BC25-56E8EDBCD712}"/>
                </a:ext>
              </a:extLst>
            </p:cNvPr>
            <p:cNvSpPr/>
            <p:nvPr/>
          </p:nvSpPr>
          <p:spPr>
            <a:xfrm rot="10800000">
              <a:off x="3560496" y="-1061346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Triângulo isósceles 27">
              <a:extLst>
                <a:ext uri="{FF2B5EF4-FFF2-40B4-BE49-F238E27FC236}">
                  <a16:creationId xmlns:a16="http://schemas.microsoft.com/office/drawing/2014/main" id="{1D760D38-BE43-466A-ABFD-A30913431CC5}"/>
                </a:ext>
              </a:extLst>
            </p:cNvPr>
            <p:cNvSpPr/>
            <p:nvPr/>
          </p:nvSpPr>
          <p:spPr>
            <a:xfrm rot="10800000">
              <a:off x="7468428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Triângulo isósceles 28">
              <a:extLst>
                <a:ext uri="{FF2B5EF4-FFF2-40B4-BE49-F238E27FC236}">
                  <a16:creationId xmlns:a16="http://schemas.microsoft.com/office/drawing/2014/main" id="{3AFF0F43-A2A9-44EA-ACA1-18F4061A4B4C}"/>
                </a:ext>
              </a:extLst>
            </p:cNvPr>
            <p:cNvSpPr/>
            <p:nvPr/>
          </p:nvSpPr>
          <p:spPr>
            <a:xfrm rot="10800000">
              <a:off x="10073717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Triângulo isósceles 29">
              <a:extLst>
                <a:ext uri="{FF2B5EF4-FFF2-40B4-BE49-F238E27FC236}">
                  <a16:creationId xmlns:a16="http://schemas.microsoft.com/office/drawing/2014/main" id="{175A3656-3D4E-46F7-B2EE-FDFCF0082211}"/>
                </a:ext>
              </a:extLst>
            </p:cNvPr>
            <p:cNvSpPr/>
            <p:nvPr/>
          </p:nvSpPr>
          <p:spPr>
            <a:xfrm rot="10800000">
              <a:off x="8771072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Triângulo isósceles 30">
              <a:extLst>
                <a:ext uri="{FF2B5EF4-FFF2-40B4-BE49-F238E27FC236}">
                  <a16:creationId xmlns:a16="http://schemas.microsoft.com/office/drawing/2014/main" id="{2EA853D7-14CA-4A40-9496-9F26458134AE}"/>
                </a:ext>
              </a:extLst>
            </p:cNvPr>
            <p:cNvSpPr/>
            <p:nvPr/>
          </p:nvSpPr>
          <p:spPr>
            <a:xfrm rot="10800000">
              <a:off x="-347436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Triângulo isósceles 31">
              <a:extLst>
                <a:ext uri="{FF2B5EF4-FFF2-40B4-BE49-F238E27FC236}">
                  <a16:creationId xmlns:a16="http://schemas.microsoft.com/office/drawing/2014/main" id="{41B6CF29-CC3E-438B-BB74-9B40C0730F25}"/>
                </a:ext>
              </a:extLst>
            </p:cNvPr>
            <p:cNvSpPr/>
            <p:nvPr/>
          </p:nvSpPr>
          <p:spPr>
            <a:xfrm rot="10800000">
              <a:off x="4863140" y="-1061346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Triângulo isósceles 32">
              <a:extLst>
                <a:ext uri="{FF2B5EF4-FFF2-40B4-BE49-F238E27FC236}">
                  <a16:creationId xmlns:a16="http://schemas.microsoft.com/office/drawing/2014/main" id="{6F10F186-2BAD-4066-AD74-A8E675D607A7}"/>
                </a:ext>
              </a:extLst>
            </p:cNvPr>
            <p:cNvSpPr/>
            <p:nvPr/>
          </p:nvSpPr>
          <p:spPr>
            <a:xfrm rot="10800000">
              <a:off x="2257852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Triângulo isósceles 33">
              <a:extLst>
                <a:ext uri="{FF2B5EF4-FFF2-40B4-BE49-F238E27FC236}">
                  <a16:creationId xmlns:a16="http://schemas.microsoft.com/office/drawing/2014/main" id="{DAC2FDC1-F625-455C-B766-9978F6FDC70B}"/>
                </a:ext>
              </a:extLst>
            </p:cNvPr>
            <p:cNvSpPr/>
            <p:nvPr/>
          </p:nvSpPr>
          <p:spPr>
            <a:xfrm rot="10800000">
              <a:off x="6165784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Triângulo isósceles 34">
              <a:extLst>
                <a:ext uri="{FF2B5EF4-FFF2-40B4-BE49-F238E27FC236}">
                  <a16:creationId xmlns:a16="http://schemas.microsoft.com/office/drawing/2014/main" id="{3E8A3B1F-8090-4980-87B1-8A8AF93A9AED}"/>
                </a:ext>
              </a:extLst>
            </p:cNvPr>
            <p:cNvSpPr/>
            <p:nvPr/>
          </p:nvSpPr>
          <p:spPr>
            <a:xfrm>
              <a:off x="1591254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Triângulo isósceles 35">
              <a:extLst>
                <a:ext uri="{FF2B5EF4-FFF2-40B4-BE49-F238E27FC236}">
                  <a16:creationId xmlns:a16="http://schemas.microsoft.com/office/drawing/2014/main" id="{04C3AF8D-3B39-4017-8871-26A32D13728C}"/>
                </a:ext>
              </a:extLst>
            </p:cNvPr>
            <p:cNvSpPr/>
            <p:nvPr/>
          </p:nvSpPr>
          <p:spPr>
            <a:xfrm>
              <a:off x="4196542" y="-84363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Triângulo isósceles 36">
              <a:extLst>
                <a:ext uri="{FF2B5EF4-FFF2-40B4-BE49-F238E27FC236}">
                  <a16:creationId xmlns:a16="http://schemas.microsoft.com/office/drawing/2014/main" id="{E8E40257-C281-4EB5-9F0F-176730B1C778}"/>
                </a:ext>
              </a:extLst>
            </p:cNvPr>
            <p:cNvSpPr/>
            <p:nvPr/>
          </p:nvSpPr>
          <p:spPr>
            <a:xfrm>
              <a:off x="8104474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Triângulo isósceles 37">
              <a:extLst>
                <a:ext uri="{FF2B5EF4-FFF2-40B4-BE49-F238E27FC236}">
                  <a16:creationId xmlns:a16="http://schemas.microsoft.com/office/drawing/2014/main" id="{49FBB95E-50D0-42FB-9CBE-C1202AA230AB}"/>
                </a:ext>
              </a:extLst>
            </p:cNvPr>
            <p:cNvSpPr/>
            <p:nvPr/>
          </p:nvSpPr>
          <p:spPr>
            <a:xfrm>
              <a:off x="10709763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Triângulo isósceles 38">
              <a:extLst>
                <a:ext uri="{FF2B5EF4-FFF2-40B4-BE49-F238E27FC236}">
                  <a16:creationId xmlns:a16="http://schemas.microsoft.com/office/drawing/2014/main" id="{16175B55-6C3F-48B5-A3B7-923D6D86BE89}"/>
                </a:ext>
              </a:extLst>
            </p:cNvPr>
            <p:cNvSpPr/>
            <p:nvPr/>
          </p:nvSpPr>
          <p:spPr>
            <a:xfrm>
              <a:off x="9407118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Triângulo isósceles 39">
              <a:extLst>
                <a:ext uri="{FF2B5EF4-FFF2-40B4-BE49-F238E27FC236}">
                  <a16:creationId xmlns:a16="http://schemas.microsoft.com/office/drawing/2014/main" id="{C76EFB08-F0DE-4316-8CE2-ACD208EB98A6}"/>
                </a:ext>
              </a:extLst>
            </p:cNvPr>
            <p:cNvSpPr/>
            <p:nvPr/>
          </p:nvSpPr>
          <p:spPr>
            <a:xfrm>
              <a:off x="288610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Triângulo isósceles 40">
              <a:extLst>
                <a:ext uri="{FF2B5EF4-FFF2-40B4-BE49-F238E27FC236}">
                  <a16:creationId xmlns:a16="http://schemas.microsoft.com/office/drawing/2014/main" id="{058F490D-D660-4DB7-9E7F-389B195D134E}"/>
                </a:ext>
              </a:extLst>
            </p:cNvPr>
            <p:cNvSpPr/>
            <p:nvPr/>
          </p:nvSpPr>
          <p:spPr>
            <a:xfrm>
              <a:off x="5499186" y="-84363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Triângulo isósceles 41">
              <a:extLst>
                <a:ext uri="{FF2B5EF4-FFF2-40B4-BE49-F238E27FC236}">
                  <a16:creationId xmlns:a16="http://schemas.microsoft.com/office/drawing/2014/main" id="{5144F007-701C-44F8-BDBE-BFC6795AE77D}"/>
                </a:ext>
              </a:extLst>
            </p:cNvPr>
            <p:cNvSpPr/>
            <p:nvPr/>
          </p:nvSpPr>
          <p:spPr>
            <a:xfrm>
              <a:off x="2893898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Triângulo isósceles 42">
              <a:extLst>
                <a:ext uri="{FF2B5EF4-FFF2-40B4-BE49-F238E27FC236}">
                  <a16:creationId xmlns:a16="http://schemas.microsoft.com/office/drawing/2014/main" id="{40DF13F6-750B-42BC-A7FB-37487511F370}"/>
                </a:ext>
              </a:extLst>
            </p:cNvPr>
            <p:cNvSpPr/>
            <p:nvPr/>
          </p:nvSpPr>
          <p:spPr>
            <a:xfrm>
              <a:off x="6801830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" name="Triângulo isósceles 43">
              <a:extLst>
                <a:ext uri="{FF2B5EF4-FFF2-40B4-BE49-F238E27FC236}">
                  <a16:creationId xmlns:a16="http://schemas.microsoft.com/office/drawing/2014/main" id="{F6823146-0077-4328-9499-DDB53D904A30}"/>
                </a:ext>
              </a:extLst>
            </p:cNvPr>
            <p:cNvSpPr/>
            <p:nvPr/>
          </p:nvSpPr>
          <p:spPr>
            <a:xfrm>
              <a:off x="-1014035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" name="Triângulo isósceles 44">
              <a:extLst>
                <a:ext uri="{FF2B5EF4-FFF2-40B4-BE49-F238E27FC236}">
                  <a16:creationId xmlns:a16="http://schemas.microsoft.com/office/drawing/2014/main" id="{A7C15814-9E5E-4673-8EB9-83C5981DEB1B}"/>
                </a:ext>
              </a:extLst>
            </p:cNvPr>
            <p:cNvSpPr/>
            <p:nvPr/>
          </p:nvSpPr>
          <p:spPr>
            <a:xfrm rot="10800000">
              <a:off x="11376362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" name="Triângulo isósceles 45">
              <a:extLst>
                <a:ext uri="{FF2B5EF4-FFF2-40B4-BE49-F238E27FC236}">
                  <a16:creationId xmlns:a16="http://schemas.microsoft.com/office/drawing/2014/main" id="{E2316E69-B24A-4F1B-985B-A83FBBF610C3}"/>
                </a:ext>
              </a:extLst>
            </p:cNvPr>
            <p:cNvSpPr/>
            <p:nvPr/>
          </p:nvSpPr>
          <p:spPr>
            <a:xfrm rot="10800000">
              <a:off x="-1650082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" name="Triângulo isósceles 46">
              <a:extLst>
                <a:ext uri="{FF2B5EF4-FFF2-40B4-BE49-F238E27FC236}">
                  <a16:creationId xmlns:a16="http://schemas.microsoft.com/office/drawing/2014/main" id="{7A493814-9B66-45FF-9F06-03FBA2F1E2F5}"/>
                </a:ext>
              </a:extLst>
            </p:cNvPr>
            <p:cNvSpPr/>
            <p:nvPr/>
          </p:nvSpPr>
          <p:spPr>
            <a:xfrm rot="10800000">
              <a:off x="12679005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Triângulo isósceles 47">
              <a:extLst>
                <a:ext uri="{FF2B5EF4-FFF2-40B4-BE49-F238E27FC236}">
                  <a16:creationId xmlns:a16="http://schemas.microsoft.com/office/drawing/2014/main" id="{49A85C8B-2B4B-4C2C-837F-B68DA2B0CA55}"/>
                </a:ext>
              </a:extLst>
            </p:cNvPr>
            <p:cNvSpPr/>
            <p:nvPr/>
          </p:nvSpPr>
          <p:spPr>
            <a:xfrm>
              <a:off x="12012406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4" name="CaixaDeTexto 3">
            <a:extLst>
              <a:ext uri="{FF2B5EF4-FFF2-40B4-BE49-F238E27FC236}">
                <a16:creationId xmlns:a16="http://schemas.microsoft.com/office/drawing/2014/main" id="{58DE9C5B-15E0-41A1-80B6-BCBCB55E1F45}"/>
              </a:ext>
            </a:extLst>
          </p:cNvPr>
          <p:cNvSpPr txBox="1"/>
          <p:nvPr/>
        </p:nvSpPr>
        <p:spPr>
          <a:xfrm>
            <a:off x="-379804" y="465772"/>
            <a:ext cx="46070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800" b="0" i="0" u="none" strike="noStrike" kern="1200" cap="none" spc="0" normalizeH="0" baseline="0" noProof="0" dirty="0">
                <a:ln>
                  <a:solidFill>
                    <a:prstClr val="white">
                      <a:lumMod val="85000"/>
                    </a:prstClr>
                  </a:solidFill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Justificativa</a:t>
            </a:r>
          </a:p>
        </p:txBody>
      </p: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58DE9C5B-15E0-41A1-80B6-BCBCB55E1F45}"/>
              </a:ext>
            </a:extLst>
          </p:cNvPr>
          <p:cNvSpPr txBox="1"/>
          <p:nvPr/>
        </p:nvSpPr>
        <p:spPr>
          <a:xfrm>
            <a:off x="1533198" y="2632903"/>
            <a:ext cx="8898140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defRPr/>
            </a:pPr>
            <a:r>
              <a:rPr lang="pt-BR" sz="2400" dirty="0">
                <a:ln>
                  <a:solidFill>
                    <a:prstClr val="white">
                      <a:lumMod val="8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“O monitoramento de hardware garante que os equipamentos operarão conforme a configuração e parametrização indicadas, tendo seu funcionamento otimizado, aumentando sua vida útil e reduzindo os </a:t>
            </a:r>
            <a:r>
              <a:rPr lang="pt-BR" sz="2400" dirty="0" err="1">
                <a:ln>
                  <a:solidFill>
                    <a:prstClr val="white">
                      <a:lumMod val="8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custoa</a:t>
            </a:r>
            <a:r>
              <a:rPr lang="pt-BR" sz="2400" dirty="0">
                <a:ln>
                  <a:solidFill>
                    <a:prstClr val="white">
                      <a:lumMod val="8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 com energia elétrica e outros custos desnecessários.”</a:t>
            </a:r>
          </a:p>
          <a:p>
            <a:pPr algn="r">
              <a:defRPr/>
            </a:pPr>
            <a:r>
              <a:rPr lang="pt-BR" sz="2000" dirty="0">
                <a:ln>
                  <a:solidFill>
                    <a:prstClr val="white">
                      <a:lumMod val="85000"/>
                    </a:prstClr>
                  </a:solidFill>
                </a:ln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-</a:t>
            </a:r>
            <a:r>
              <a:rPr lang="pt-BR" sz="2000" dirty="0" err="1">
                <a:ln>
                  <a:solidFill>
                    <a:prstClr val="white">
                      <a:lumMod val="85000"/>
                    </a:prstClr>
                  </a:solidFill>
                </a:ln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Agasus</a:t>
            </a:r>
            <a:r>
              <a:rPr lang="pt-BR" sz="2000" dirty="0">
                <a:ln>
                  <a:solidFill>
                    <a:prstClr val="white">
                      <a:lumMod val="85000"/>
                    </a:prstClr>
                  </a:solidFill>
                </a:ln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(‘Monitoramento de hardware’)</a:t>
            </a:r>
          </a:p>
          <a:p>
            <a:pPr algn="just">
              <a:defRPr/>
            </a:pPr>
            <a:endParaRPr lang="pt-BR" sz="2400" dirty="0">
              <a:ln>
                <a:solidFill>
                  <a:prstClr val="white">
                    <a:lumMod val="85000"/>
                  </a:prstClr>
                </a:solidFill>
              </a:ln>
              <a:solidFill>
                <a:schemeClr val="bg2">
                  <a:lumMod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r>
              <a:rPr lang="pt-BR" sz="3200" dirty="0"/>
              <a:t> </a:t>
            </a:r>
          </a:p>
          <a:p>
            <a:endParaRPr lang="pt-BR" sz="3200" dirty="0">
              <a:ln>
                <a:solidFill>
                  <a:prstClr val="white">
                    <a:lumMod val="85000"/>
                  </a:prstClr>
                </a:solidFill>
              </a:ln>
              <a:solidFill>
                <a:srgbClr val="E7E6E6">
                  <a:lumMod val="50000"/>
                </a:srgb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7006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9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-0.41366 L 2.70833E-6 2.59259E-6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06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4" grpId="0"/>
      <p:bldP spid="4" grpId="1"/>
      <p:bldP spid="5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tângulo 48">
            <a:extLst>
              <a:ext uri="{FF2B5EF4-FFF2-40B4-BE49-F238E27FC236}">
                <a16:creationId xmlns:a16="http://schemas.microsoft.com/office/drawing/2014/main" id="{C17E0EB6-9A5D-4FE0-BBA4-1BBB1305491E}"/>
              </a:ext>
            </a:extLst>
          </p:cNvPr>
          <p:cNvSpPr/>
          <p:nvPr/>
        </p:nvSpPr>
        <p:spPr>
          <a:xfrm>
            <a:off x="-2890684" y="827197"/>
            <a:ext cx="18140516" cy="4621283"/>
          </a:xfrm>
          <a:prstGeom prst="rect">
            <a:avLst/>
          </a:prstGeom>
          <a:gradFill flip="none" rotWithShape="1">
            <a:gsLst>
              <a:gs pos="54000">
                <a:schemeClr val="bg1">
                  <a:lumMod val="95000"/>
                </a:schemeClr>
              </a:gs>
              <a:gs pos="0">
                <a:schemeClr val="bg1"/>
              </a:gs>
              <a:gs pos="100000">
                <a:schemeClr val="bg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05D34894-3A79-46E2-ACAF-92121DA3C33D}"/>
              </a:ext>
            </a:extLst>
          </p:cNvPr>
          <p:cNvGrpSpPr/>
          <p:nvPr/>
        </p:nvGrpSpPr>
        <p:grpSpPr>
          <a:xfrm>
            <a:off x="-1650082" y="1974014"/>
            <a:ext cx="15485067" cy="2895112"/>
            <a:chOff x="-1650082" y="1974014"/>
            <a:chExt cx="15485067" cy="2895112"/>
          </a:xfrm>
        </p:grpSpPr>
        <p:sp>
          <p:nvSpPr>
            <p:cNvPr id="5" name="Triângulo isósceles 4">
              <a:extLst>
                <a:ext uri="{FF2B5EF4-FFF2-40B4-BE49-F238E27FC236}">
                  <a16:creationId xmlns:a16="http://schemas.microsoft.com/office/drawing/2014/main" id="{BE122854-2291-4490-84DE-9F2965A86EA8}"/>
                </a:ext>
              </a:extLst>
            </p:cNvPr>
            <p:cNvSpPr/>
            <p:nvPr/>
          </p:nvSpPr>
          <p:spPr>
            <a:xfrm rot="10800000">
              <a:off x="955208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" name="Triângulo isósceles 5">
              <a:extLst>
                <a:ext uri="{FF2B5EF4-FFF2-40B4-BE49-F238E27FC236}">
                  <a16:creationId xmlns:a16="http://schemas.microsoft.com/office/drawing/2014/main" id="{47E3B51E-17B9-425E-A423-2C8FFAD23BA3}"/>
                </a:ext>
              </a:extLst>
            </p:cNvPr>
            <p:cNvSpPr/>
            <p:nvPr/>
          </p:nvSpPr>
          <p:spPr>
            <a:xfrm rot="10800000">
              <a:off x="3560496" y="1974015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" name="Triângulo isósceles 6">
              <a:extLst>
                <a:ext uri="{FF2B5EF4-FFF2-40B4-BE49-F238E27FC236}">
                  <a16:creationId xmlns:a16="http://schemas.microsoft.com/office/drawing/2014/main" id="{A6817288-E181-4439-8353-596C5545AEEA}"/>
                </a:ext>
              </a:extLst>
            </p:cNvPr>
            <p:cNvSpPr/>
            <p:nvPr/>
          </p:nvSpPr>
          <p:spPr>
            <a:xfrm rot="10800000">
              <a:off x="7468428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Triângulo isósceles 7">
              <a:extLst>
                <a:ext uri="{FF2B5EF4-FFF2-40B4-BE49-F238E27FC236}">
                  <a16:creationId xmlns:a16="http://schemas.microsoft.com/office/drawing/2014/main" id="{4C35369F-9413-411B-A5E0-85F323CCD348}"/>
                </a:ext>
              </a:extLst>
            </p:cNvPr>
            <p:cNvSpPr/>
            <p:nvPr/>
          </p:nvSpPr>
          <p:spPr>
            <a:xfrm rot="10800000">
              <a:off x="10073717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Triângulo isósceles 8">
              <a:extLst>
                <a:ext uri="{FF2B5EF4-FFF2-40B4-BE49-F238E27FC236}">
                  <a16:creationId xmlns:a16="http://schemas.microsoft.com/office/drawing/2014/main" id="{BBBDF421-36BC-4907-9423-1DB41E102A6C}"/>
                </a:ext>
              </a:extLst>
            </p:cNvPr>
            <p:cNvSpPr/>
            <p:nvPr/>
          </p:nvSpPr>
          <p:spPr>
            <a:xfrm rot="10800000">
              <a:off x="8771072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Triângulo isósceles 9">
              <a:extLst>
                <a:ext uri="{FF2B5EF4-FFF2-40B4-BE49-F238E27FC236}">
                  <a16:creationId xmlns:a16="http://schemas.microsoft.com/office/drawing/2014/main" id="{247C1254-5B70-4903-B171-798CE79271C7}"/>
                </a:ext>
              </a:extLst>
            </p:cNvPr>
            <p:cNvSpPr/>
            <p:nvPr/>
          </p:nvSpPr>
          <p:spPr>
            <a:xfrm rot="10800000">
              <a:off x="-347436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Triângulo isósceles 10">
              <a:extLst>
                <a:ext uri="{FF2B5EF4-FFF2-40B4-BE49-F238E27FC236}">
                  <a16:creationId xmlns:a16="http://schemas.microsoft.com/office/drawing/2014/main" id="{87C43070-FE11-4F00-9508-1AE61C7EBD9F}"/>
                </a:ext>
              </a:extLst>
            </p:cNvPr>
            <p:cNvSpPr/>
            <p:nvPr/>
          </p:nvSpPr>
          <p:spPr>
            <a:xfrm rot="10800000">
              <a:off x="4863140" y="1974015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Triângulo isósceles 11">
              <a:extLst>
                <a:ext uri="{FF2B5EF4-FFF2-40B4-BE49-F238E27FC236}">
                  <a16:creationId xmlns:a16="http://schemas.microsoft.com/office/drawing/2014/main" id="{32D207E8-1F43-42D1-8BD4-2660FC3DA0A8}"/>
                </a:ext>
              </a:extLst>
            </p:cNvPr>
            <p:cNvSpPr/>
            <p:nvPr/>
          </p:nvSpPr>
          <p:spPr>
            <a:xfrm rot="10800000">
              <a:off x="2257852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Triângulo isósceles 12">
              <a:extLst>
                <a:ext uri="{FF2B5EF4-FFF2-40B4-BE49-F238E27FC236}">
                  <a16:creationId xmlns:a16="http://schemas.microsoft.com/office/drawing/2014/main" id="{EB530E6F-24F3-4EC2-BC59-80E11C0842DE}"/>
                </a:ext>
              </a:extLst>
            </p:cNvPr>
            <p:cNvSpPr/>
            <p:nvPr/>
          </p:nvSpPr>
          <p:spPr>
            <a:xfrm rot="10800000">
              <a:off x="6165784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Triângulo isósceles 13">
              <a:extLst>
                <a:ext uri="{FF2B5EF4-FFF2-40B4-BE49-F238E27FC236}">
                  <a16:creationId xmlns:a16="http://schemas.microsoft.com/office/drawing/2014/main" id="{94E99FC8-1F48-4C1F-8F6A-79551DA33977}"/>
                </a:ext>
              </a:extLst>
            </p:cNvPr>
            <p:cNvSpPr/>
            <p:nvPr/>
          </p:nvSpPr>
          <p:spPr>
            <a:xfrm>
              <a:off x="1591254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Triângulo isósceles 14">
              <a:extLst>
                <a:ext uri="{FF2B5EF4-FFF2-40B4-BE49-F238E27FC236}">
                  <a16:creationId xmlns:a16="http://schemas.microsoft.com/office/drawing/2014/main" id="{4FFDC5DA-6718-4267-8F43-99CFC1D36AF6}"/>
                </a:ext>
              </a:extLst>
            </p:cNvPr>
            <p:cNvSpPr/>
            <p:nvPr/>
          </p:nvSpPr>
          <p:spPr>
            <a:xfrm>
              <a:off x="4196542" y="219172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Triângulo isósceles 15">
              <a:extLst>
                <a:ext uri="{FF2B5EF4-FFF2-40B4-BE49-F238E27FC236}">
                  <a16:creationId xmlns:a16="http://schemas.microsoft.com/office/drawing/2014/main" id="{B337ED7D-924C-4051-84F9-F231026A1130}"/>
                </a:ext>
              </a:extLst>
            </p:cNvPr>
            <p:cNvSpPr/>
            <p:nvPr/>
          </p:nvSpPr>
          <p:spPr>
            <a:xfrm>
              <a:off x="8104474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Triângulo isósceles 16">
              <a:extLst>
                <a:ext uri="{FF2B5EF4-FFF2-40B4-BE49-F238E27FC236}">
                  <a16:creationId xmlns:a16="http://schemas.microsoft.com/office/drawing/2014/main" id="{5323A8D5-53A0-49E0-A128-71E7CF65DCB0}"/>
                </a:ext>
              </a:extLst>
            </p:cNvPr>
            <p:cNvSpPr/>
            <p:nvPr/>
          </p:nvSpPr>
          <p:spPr>
            <a:xfrm>
              <a:off x="10709763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Triângulo isósceles 17">
              <a:extLst>
                <a:ext uri="{FF2B5EF4-FFF2-40B4-BE49-F238E27FC236}">
                  <a16:creationId xmlns:a16="http://schemas.microsoft.com/office/drawing/2014/main" id="{72705239-DD9F-4691-A03C-C235149CC7CF}"/>
                </a:ext>
              </a:extLst>
            </p:cNvPr>
            <p:cNvSpPr/>
            <p:nvPr/>
          </p:nvSpPr>
          <p:spPr>
            <a:xfrm>
              <a:off x="9407118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Triângulo isósceles 18">
              <a:extLst>
                <a:ext uri="{FF2B5EF4-FFF2-40B4-BE49-F238E27FC236}">
                  <a16:creationId xmlns:a16="http://schemas.microsoft.com/office/drawing/2014/main" id="{58896320-6753-4977-B4FC-581D693C3ED3}"/>
                </a:ext>
              </a:extLst>
            </p:cNvPr>
            <p:cNvSpPr/>
            <p:nvPr/>
          </p:nvSpPr>
          <p:spPr>
            <a:xfrm>
              <a:off x="288610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Triângulo isósceles 19">
              <a:extLst>
                <a:ext uri="{FF2B5EF4-FFF2-40B4-BE49-F238E27FC236}">
                  <a16:creationId xmlns:a16="http://schemas.microsoft.com/office/drawing/2014/main" id="{96E20349-4677-4F47-86B4-C2F153DC7785}"/>
                </a:ext>
              </a:extLst>
            </p:cNvPr>
            <p:cNvSpPr/>
            <p:nvPr/>
          </p:nvSpPr>
          <p:spPr>
            <a:xfrm>
              <a:off x="5499186" y="219172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Triângulo isósceles 20">
              <a:extLst>
                <a:ext uri="{FF2B5EF4-FFF2-40B4-BE49-F238E27FC236}">
                  <a16:creationId xmlns:a16="http://schemas.microsoft.com/office/drawing/2014/main" id="{37FAC62C-9DEE-41BA-B82C-D7CDEB17CE4A}"/>
                </a:ext>
              </a:extLst>
            </p:cNvPr>
            <p:cNvSpPr/>
            <p:nvPr/>
          </p:nvSpPr>
          <p:spPr>
            <a:xfrm>
              <a:off x="2893898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Triângulo isósceles 21">
              <a:extLst>
                <a:ext uri="{FF2B5EF4-FFF2-40B4-BE49-F238E27FC236}">
                  <a16:creationId xmlns:a16="http://schemas.microsoft.com/office/drawing/2014/main" id="{79FA49E0-68A8-4A7B-AB69-C5574149724C}"/>
                </a:ext>
              </a:extLst>
            </p:cNvPr>
            <p:cNvSpPr/>
            <p:nvPr/>
          </p:nvSpPr>
          <p:spPr>
            <a:xfrm>
              <a:off x="6801830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Triângulo isósceles 22">
              <a:extLst>
                <a:ext uri="{FF2B5EF4-FFF2-40B4-BE49-F238E27FC236}">
                  <a16:creationId xmlns:a16="http://schemas.microsoft.com/office/drawing/2014/main" id="{77396C80-C374-433A-BC35-0693CD593BF7}"/>
                </a:ext>
              </a:extLst>
            </p:cNvPr>
            <p:cNvSpPr/>
            <p:nvPr/>
          </p:nvSpPr>
          <p:spPr>
            <a:xfrm>
              <a:off x="-1014035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Triângulo isósceles 23">
              <a:extLst>
                <a:ext uri="{FF2B5EF4-FFF2-40B4-BE49-F238E27FC236}">
                  <a16:creationId xmlns:a16="http://schemas.microsoft.com/office/drawing/2014/main" id="{9C0C35CC-EB51-4622-BCC3-498F7F0ED85D}"/>
                </a:ext>
              </a:extLst>
            </p:cNvPr>
            <p:cNvSpPr/>
            <p:nvPr/>
          </p:nvSpPr>
          <p:spPr>
            <a:xfrm rot="10800000">
              <a:off x="11376362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Triângulo isósceles 24">
              <a:extLst>
                <a:ext uri="{FF2B5EF4-FFF2-40B4-BE49-F238E27FC236}">
                  <a16:creationId xmlns:a16="http://schemas.microsoft.com/office/drawing/2014/main" id="{83F59449-F9E3-4473-A26A-1074A604D030}"/>
                </a:ext>
              </a:extLst>
            </p:cNvPr>
            <p:cNvSpPr/>
            <p:nvPr/>
          </p:nvSpPr>
          <p:spPr>
            <a:xfrm rot="10800000">
              <a:off x="-1650082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Triângulo isósceles 25">
              <a:extLst>
                <a:ext uri="{FF2B5EF4-FFF2-40B4-BE49-F238E27FC236}">
                  <a16:creationId xmlns:a16="http://schemas.microsoft.com/office/drawing/2014/main" id="{E0B040E9-F060-46B5-9B3F-1AF9659864D8}"/>
                </a:ext>
              </a:extLst>
            </p:cNvPr>
            <p:cNvSpPr/>
            <p:nvPr/>
          </p:nvSpPr>
          <p:spPr>
            <a:xfrm rot="10800000">
              <a:off x="12679005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Triângulo isósceles 26">
              <a:extLst>
                <a:ext uri="{FF2B5EF4-FFF2-40B4-BE49-F238E27FC236}">
                  <a16:creationId xmlns:a16="http://schemas.microsoft.com/office/drawing/2014/main" id="{8ECFA655-BC48-4416-8BF3-9681F703D66C}"/>
                </a:ext>
              </a:extLst>
            </p:cNvPr>
            <p:cNvSpPr/>
            <p:nvPr/>
          </p:nvSpPr>
          <p:spPr>
            <a:xfrm>
              <a:off x="12012406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Triângulo isósceles 27">
              <a:extLst>
                <a:ext uri="{FF2B5EF4-FFF2-40B4-BE49-F238E27FC236}">
                  <a16:creationId xmlns:a16="http://schemas.microsoft.com/office/drawing/2014/main" id="{47A6750C-2036-42C6-B997-36B87EC442B9}"/>
                </a:ext>
              </a:extLst>
            </p:cNvPr>
            <p:cNvSpPr/>
            <p:nvPr/>
          </p:nvSpPr>
          <p:spPr>
            <a:xfrm rot="10800000">
              <a:off x="1621958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Triângulo isósceles 28">
              <a:extLst>
                <a:ext uri="{FF2B5EF4-FFF2-40B4-BE49-F238E27FC236}">
                  <a16:creationId xmlns:a16="http://schemas.microsoft.com/office/drawing/2014/main" id="{BCF9A9B7-7A32-487F-A2A7-87A36FE589FE}"/>
                </a:ext>
              </a:extLst>
            </p:cNvPr>
            <p:cNvSpPr/>
            <p:nvPr/>
          </p:nvSpPr>
          <p:spPr>
            <a:xfrm rot="10800000">
              <a:off x="4227246" y="350244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Triângulo isósceles 29">
              <a:extLst>
                <a:ext uri="{FF2B5EF4-FFF2-40B4-BE49-F238E27FC236}">
                  <a16:creationId xmlns:a16="http://schemas.microsoft.com/office/drawing/2014/main" id="{D7A868B1-E5EB-4AE5-B864-43E146765B98}"/>
                </a:ext>
              </a:extLst>
            </p:cNvPr>
            <p:cNvSpPr/>
            <p:nvPr/>
          </p:nvSpPr>
          <p:spPr>
            <a:xfrm rot="10800000">
              <a:off x="8135178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Triângulo isósceles 30">
              <a:extLst>
                <a:ext uri="{FF2B5EF4-FFF2-40B4-BE49-F238E27FC236}">
                  <a16:creationId xmlns:a16="http://schemas.microsoft.com/office/drawing/2014/main" id="{F773D6B2-ADC3-418F-B7C2-551BBA784FEE}"/>
                </a:ext>
              </a:extLst>
            </p:cNvPr>
            <p:cNvSpPr/>
            <p:nvPr/>
          </p:nvSpPr>
          <p:spPr>
            <a:xfrm rot="10800000">
              <a:off x="10740467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Triângulo isósceles 31">
              <a:extLst>
                <a:ext uri="{FF2B5EF4-FFF2-40B4-BE49-F238E27FC236}">
                  <a16:creationId xmlns:a16="http://schemas.microsoft.com/office/drawing/2014/main" id="{7C7C8204-44B6-4460-9DDB-CA5DB340A291}"/>
                </a:ext>
              </a:extLst>
            </p:cNvPr>
            <p:cNvSpPr/>
            <p:nvPr/>
          </p:nvSpPr>
          <p:spPr>
            <a:xfrm rot="10800000">
              <a:off x="9437822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Triângulo isósceles 32">
              <a:extLst>
                <a:ext uri="{FF2B5EF4-FFF2-40B4-BE49-F238E27FC236}">
                  <a16:creationId xmlns:a16="http://schemas.microsoft.com/office/drawing/2014/main" id="{5ABCA5AC-8F5A-48BB-84AE-A09E380D1E59}"/>
                </a:ext>
              </a:extLst>
            </p:cNvPr>
            <p:cNvSpPr/>
            <p:nvPr/>
          </p:nvSpPr>
          <p:spPr>
            <a:xfrm rot="10800000">
              <a:off x="319314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Triângulo isósceles 33">
              <a:extLst>
                <a:ext uri="{FF2B5EF4-FFF2-40B4-BE49-F238E27FC236}">
                  <a16:creationId xmlns:a16="http://schemas.microsoft.com/office/drawing/2014/main" id="{FA09C76F-4754-4EC9-A939-2232D47B8B22}"/>
                </a:ext>
              </a:extLst>
            </p:cNvPr>
            <p:cNvSpPr/>
            <p:nvPr/>
          </p:nvSpPr>
          <p:spPr>
            <a:xfrm rot="10800000">
              <a:off x="5529890" y="350244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Triângulo isósceles 34">
              <a:extLst>
                <a:ext uri="{FF2B5EF4-FFF2-40B4-BE49-F238E27FC236}">
                  <a16:creationId xmlns:a16="http://schemas.microsoft.com/office/drawing/2014/main" id="{E1423109-A255-458F-B2D1-19B44189265F}"/>
                </a:ext>
              </a:extLst>
            </p:cNvPr>
            <p:cNvSpPr/>
            <p:nvPr/>
          </p:nvSpPr>
          <p:spPr>
            <a:xfrm rot="10800000">
              <a:off x="2924602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Triângulo isósceles 35">
              <a:extLst>
                <a:ext uri="{FF2B5EF4-FFF2-40B4-BE49-F238E27FC236}">
                  <a16:creationId xmlns:a16="http://schemas.microsoft.com/office/drawing/2014/main" id="{C91A187F-4C85-40A3-912F-1641621018EB}"/>
                </a:ext>
              </a:extLst>
            </p:cNvPr>
            <p:cNvSpPr/>
            <p:nvPr/>
          </p:nvSpPr>
          <p:spPr>
            <a:xfrm rot="10800000">
              <a:off x="6832534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Triângulo isósceles 36">
              <a:extLst>
                <a:ext uri="{FF2B5EF4-FFF2-40B4-BE49-F238E27FC236}">
                  <a16:creationId xmlns:a16="http://schemas.microsoft.com/office/drawing/2014/main" id="{EC33054D-069B-4570-BB51-F27606EB45B4}"/>
                </a:ext>
              </a:extLst>
            </p:cNvPr>
            <p:cNvSpPr/>
            <p:nvPr/>
          </p:nvSpPr>
          <p:spPr>
            <a:xfrm>
              <a:off x="2258004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Triângulo isósceles 37">
              <a:extLst>
                <a:ext uri="{FF2B5EF4-FFF2-40B4-BE49-F238E27FC236}">
                  <a16:creationId xmlns:a16="http://schemas.microsoft.com/office/drawing/2014/main" id="{F91DA628-995F-4036-B4AE-FCD2E92E6193}"/>
                </a:ext>
              </a:extLst>
            </p:cNvPr>
            <p:cNvSpPr/>
            <p:nvPr/>
          </p:nvSpPr>
          <p:spPr>
            <a:xfrm>
              <a:off x="4863292" y="372016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Triângulo isósceles 38">
              <a:extLst>
                <a:ext uri="{FF2B5EF4-FFF2-40B4-BE49-F238E27FC236}">
                  <a16:creationId xmlns:a16="http://schemas.microsoft.com/office/drawing/2014/main" id="{07C69448-9CCC-4DD7-A708-BA05C11C8D1F}"/>
                </a:ext>
              </a:extLst>
            </p:cNvPr>
            <p:cNvSpPr/>
            <p:nvPr/>
          </p:nvSpPr>
          <p:spPr>
            <a:xfrm>
              <a:off x="8771224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Triângulo isósceles 39">
              <a:extLst>
                <a:ext uri="{FF2B5EF4-FFF2-40B4-BE49-F238E27FC236}">
                  <a16:creationId xmlns:a16="http://schemas.microsoft.com/office/drawing/2014/main" id="{449266B8-D57B-4736-8258-A291F9255CCE}"/>
                </a:ext>
              </a:extLst>
            </p:cNvPr>
            <p:cNvSpPr/>
            <p:nvPr/>
          </p:nvSpPr>
          <p:spPr>
            <a:xfrm>
              <a:off x="11376513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Triângulo isósceles 40">
              <a:extLst>
                <a:ext uri="{FF2B5EF4-FFF2-40B4-BE49-F238E27FC236}">
                  <a16:creationId xmlns:a16="http://schemas.microsoft.com/office/drawing/2014/main" id="{994D13F0-FE20-4F52-B498-842708B57566}"/>
                </a:ext>
              </a:extLst>
            </p:cNvPr>
            <p:cNvSpPr/>
            <p:nvPr/>
          </p:nvSpPr>
          <p:spPr>
            <a:xfrm>
              <a:off x="10073868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Triângulo isósceles 41">
              <a:extLst>
                <a:ext uri="{FF2B5EF4-FFF2-40B4-BE49-F238E27FC236}">
                  <a16:creationId xmlns:a16="http://schemas.microsoft.com/office/drawing/2014/main" id="{4A9704AE-D402-47D9-98B9-8ACD6991AC50}"/>
                </a:ext>
              </a:extLst>
            </p:cNvPr>
            <p:cNvSpPr/>
            <p:nvPr/>
          </p:nvSpPr>
          <p:spPr>
            <a:xfrm>
              <a:off x="955360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Triângulo isósceles 42">
              <a:extLst>
                <a:ext uri="{FF2B5EF4-FFF2-40B4-BE49-F238E27FC236}">
                  <a16:creationId xmlns:a16="http://schemas.microsoft.com/office/drawing/2014/main" id="{BA4042DC-2314-4BD5-AF5A-73BB62480C21}"/>
                </a:ext>
              </a:extLst>
            </p:cNvPr>
            <p:cNvSpPr/>
            <p:nvPr/>
          </p:nvSpPr>
          <p:spPr>
            <a:xfrm>
              <a:off x="6165936" y="372016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" name="Triângulo isósceles 43">
              <a:extLst>
                <a:ext uri="{FF2B5EF4-FFF2-40B4-BE49-F238E27FC236}">
                  <a16:creationId xmlns:a16="http://schemas.microsoft.com/office/drawing/2014/main" id="{D0BB41F1-E07F-4B8B-87CE-6FA4D22BA62C}"/>
                </a:ext>
              </a:extLst>
            </p:cNvPr>
            <p:cNvSpPr/>
            <p:nvPr/>
          </p:nvSpPr>
          <p:spPr>
            <a:xfrm>
              <a:off x="3560648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" name="Triângulo isósceles 44">
              <a:extLst>
                <a:ext uri="{FF2B5EF4-FFF2-40B4-BE49-F238E27FC236}">
                  <a16:creationId xmlns:a16="http://schemas.microsoft.com/office/drawing/2014/main" id="{37DA015E-336C-4F54-9B6E-245F0AB3ABC7}"/>
                </a:ext>
              </a:extLst>
            </p:cNvPr>
            <p:cNvSpPr/>
            <p:nvPr/>
          </p:nvSpPr>
          <p:spPr>
            <a:xfrm>
              <a:off x="7468580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" name="Triângulo isósceles 45">
              <a:extLst>
                <a:ext uri="{FF2B5EF4-FFF2-40B4-BE49-F238E27FC236}">
                  <a16:creationId xmlns:a16="http://schemas.microsoft.com/office/drawing/2014/main" id="{601F7C6A-177B-48E1-ADE2-222F937CFC2E}"/>
                </a:ext>
              </a:extLst>
            </p:cNvPr>
            <p:cNvSpPr/>
            <p:nvPr/>
          </p:nvSpPr>
          <p:spPr>
            <a:xfrm>
              <a:off x="-347285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" name="Triângulo isósceles 46">
              <a:extLst>
                <a:ext uri="{FF2B5EF4-FFF2-40B4-BE49-F238E27FC236}">
                  <a16:creationId xmlns:a16="http://schemas.microsoft.com/office/drawing/2014/main" id="{298515F3-3033-44C7-AAC1-7735E19FFAD8}"/>
                </a:ext>
              </a:extLst>
            </p:cNvPr>
            <p:cNvSpPr/>
            <p:nvPr/>
          </p:nvSpPr>
          <p:spPr>
            <a:xfrm rot="10800000">
              <a:off x="12043112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Triângulo isósceles 47">
              <a:extLst>
                <a:ext uri="{FF2B5EF4-FFF2-40B4-BE49-F238E27FC236}">
                  <a16:creationId xmlns:a16="http://schemas.microsoft.com/office/drawing/2014/main" id="{CC2F85F4-C019-4359-A709-0F69A3D345A1}"/>
                </a:ext>
              </a:extLst>
            </p:cNvPr>
            <p:cNvSpPr/>
            <p:nvPr/>
          </p:nvSpPr>
          <p:spPr>
            <a:xfrm rot="10800000">
              <a:off x="-983332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50" name="CaixaDeTexto 49">
            <a:extLst>
              <a:ext uri="{FF2B5EF4-FFF2-40B4-BE49-F238E27FC236}">
                <a16:creationId xmlns:a16="http://schemas.microsoft.com/office/drawing/2014/main" id="{684B6C05-FD43-410F-8B0E-9D5BD0EAB1C2}"/>
              </a:ext>
            </a:extLst>
          </p:cNvPr>
          <p:cNvSpPr txBox="1"/>
          <p:nvPr/>
        </p:nvSpPr>
        <p:spPr>
          <a:xfrm>
            <a:off x="7977830" y="3438797"/>
            <a:ext cx="46070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800" b="0" i="0" u="none" strike="noStrike" kern="1200" cap="none" spc="0" normalizeH="0" baseline="0" noProof="0" dirty="0">
                <a:ln>
                  <a:solidFill>
                    <a:prstClr val="white">
                      <a:lumMod val="85000"/>
                    </a:prstClr>
                  </a:solidFill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Planejamento</a:t>
            </a:r>
          </a:p>
        </p:txBody>
      </p:sp>
    </p:spTree>
    <p:extLst>
      <p:ext uri="{BB962C8B-B14F-4D97-AF65-F5344CB8AC3E}">
        <p14:creationId xmlns:p14="http://schemas.microsoft.com/office/powerpoint/2010/main" val="1278288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5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Retângulo 140">
            <a:extLst>
              <a:ext uri="{FF2B5EF4-FFF2-40B4-BE49-F238E27FC236}">
                <a16:creationId xmlns:a16="http://schemas.microsoft.com/office/drawing/2014/main" id="{AD288543-D0EF-4070-9159-6C7CB10F8F68}"/>
              </a:ext>
            </a:extLst>
          </p:cNvPr>
          <p:cNvSpPr/>
          <p:nvPr/>
        </p:nvSpPr>
        <p:spPr>
          <a:xfrm rot="12600000">
            <a:off x="8603835" y="2526468"/>
            <a:ext cx="12136102" cy="1247775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3" name="Retângulo 142">
            <a:extLst>
              <a:ext uri="{FF2B5EF4-FFF2-40B4-BE49-F238E27FC236}">
                <a16:creationId xmlns:a16="http://schemas.microsoft.com/office/drawing/2014/main" id="{0BF00D52-003E-4697-9608-964B99298E4F}"/>
              </a:ext>
            </a:extLst>
          </p:cNvPr>
          <p:cNvSpPr/>
          <p:nvPr/>
        </p:nvSpPr>
        <p:spPr>
          <a:xfrm rot="5400000">
            <a:off x="-2305576" y="-13345224"/>
            <a:ext cx="16573500" cy="15867081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40" name="Agrupar 139">
            <a:extLst>
              <a:ext uri="{FF2B5EF4-FFF2-40B4-BE49-F238E27FC236}">
                <a16:creationId xmlns:a16="http://schemas.microsoft.com/office/drawing/2014/main" id="{749FA262-C9C1-4593-8529-F0861417BE6F}"/>
              </a:ext>
            </a:extLst>
          </p:cNvPr>
          <p:cNvGrpSpPr/>
          <p:nvPr/>
        </p:nvGrpSpPr>
        <p:grpSpPr>
          <a:xfrm>
            <a:off x="-1650082" y="-1061347"/>
            <a:ext cx="15485067" cy="8973895"/>
            <a:chOff x="-1650082" y="-1061347"/>
            <a:chExt cx="15485067" cy="8973895"/>
          </a:xfrm>
        </p:grpSpPr>
        <p:sp>
          <p:nvSpPr>
            <p:cNvPr id="8" name="Triângulo isósceles 7">
              <a:extLst>
                <a:ext uri="{FF2B5EF4-FFF2-40B4-BE49-F238E27FC236}">
                  <a16:creationId xmlns:a16="http://schemas.microsoft.com/office/drawing/2014/main" id="{FBB39774-F923-499D-80F0-FFFB75632242}"/>
                </a:ext>
              </a:extLst>
            </p:cNvPr>
            <p:cNvSpPr/>
            <p:nvPr/>
          </p:nvSpPr>
          <p:spPr>
            <a:xfrm rot="10800000">
              <a:off x="1621958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Triângulo isósceles 8">
              <a:extLst>
                <a:ext uri="{FF2B5EF4-FFF2-40B4-BE49-F238E27FC236}">
                  <a16:creationId xmlns:a16="http://schemas.microsoft.com/office/drawing/2014/main" id="{12FAC9FF-82FF-47FE-AF45-F0649BC0641E}"/>
                </a:ext>
              </a:extLst>
            </p:cNvPr>
            <p:cNvSpPr/>
            <p:nvPr/>
          </p:nvSpPr>
          <p:spPr>
            <a:xfrm rot="10800000">
              <a:off x="4227246" y="45444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Triângulo isósceles 9">
              <a:extLst>
                <a:ext uri="{FF2B5EF4-FFF2-40B4-BE49-F238E27FC236}">
                  <a16:creationId xmlns:a16="http://schemas.microsoft.com/office/drawing/2014/main" id="{E9939456-F650-4461-9658-BFA48EAE5C54}"/>
                </a:ext>
              </a:extLst>
            </p:cNvPr>
            <p:cNvSpPr/>
            <p:nvPr/>
          </p:nvSpPr>
          <p:spPr>
            <a:xfrm rot="10800000">
              <a:off x="8135178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Triângulo isósceles 10">
              <a:extLst>
                <a:ext uri="{FF2B5EF4-FFF2-40B4-BE49-F238E27FC236}">
                  <a16:creationId xmlns:a16="http://schemas.microsoft.com/office/drawing/2014/main" id="{53A3F05D-806D-45C0-BAF7-87AB47FD4C39}"/>
                </a:ext>
              </a:extLst>
            </p:cNvPr>
            <p:cNvSpPr/>
            <p:nvPr/>
          </p:nvSpPr>
          <p:spPr>
            <a:xfrm rot="10800000">
              <a:off x="10740467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Triângulo isósceles 11">
              <a:extLst>
                <a:ext uri="{FF2B5EF4-FFF2-40B4-BE49-F238E27FC236}">
                  <a16:creationId xmlns:a16="http://schemas.microsoft.com/office/drawing/2014/main" id="{8B35CF2D-705E-4CA5-AB3F-6B36010B41B2}"/>
                </a:ext>
              </a:extLst>
            </p:cNvPr>
            <p:cNvSpPr/>
            <p:nvPr/>
          </p:nvSpPr>
          <p:spPr>
            <a:xfrm rot="10800000">
              <a:off x="9437822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Triângulo isósceles 12">
              <a:extLst>
                <a:ext uri="{FF2B5EF4-FFF2-40B4-BE49-F238E27FC236}">
                  <a16:creationId xmlns:a16="http://schemas.microsoft.com/office/drawing/2014/main" id="{6E0B02BE-152B-449E-BB1A-01677BBE1102}"/>
                </a:ext>
              </a:extLst>
            </p:cNvPr>
            <p:cNvSpPr/>
            <p:nvPr/>
          </p:nvSpPr>
          <p:spPr>
            <a:xfrm rot="10800000">
              <a:off x="319314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Triângulo isósceles 13">
              <a:extLst>
                <a:ext uri="{FF2B5EF4-FFF2-40B4-BE49-F238E27FC236}">
                  <a16:creationId xmlns:a16="http://schemas.microsoft.com/office/drawing/2014/main" id="{0BBF0422-3156-4E17-9330-231B127B5CB1}"/>
                </a:ext>
              </a:extLst>
            </p:cNvPr>
            <p:cNvSpPr/>
            <p:nvPr/>
          </p:nvSpPr>
          <p:spPr>
            <a:xfrm rot="10800000">
              <a:off x="5529890" y="45444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Triângulo isósceles 14">
              <a:extLst>
                <a:ext uri="{FF2B5EF4-FFF2-40B4-BE49-F238E27FC236}">
                  <a16:creationId xmlns:a16="http://schemas.microsoft.com/office/drawing/2014/main" id="{E6318615-10B3-4550-8D67-940670DA8119}"/>
                </a:ext>
              </a:extLst>
            </p:cNvPr>
            <p:cNvSpPr/>
            <p:nvPr/>
          </p:nvSpPr>
          <p:spPr>
            <a:xfrm rot="10800000">
              <a:off x="2924602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Triângulo isósceles 15">
              <a:extLst>
                <a:ext uri="{FF2B5EF4-FFF2-40B4-BE49-F238E27FC236}">
                  <a16:creationId xmlns:a16="http://schemas.microsoft.com/office/drawing/2014/main" id="{82D24450-6D19-4529-9CB6-27A6DF4E58BA}"/>
                </a:ext>
              </a:extLst>
            </p:cNvPr>
            <p:cNvSpPr/>
            <p:nvPr/>
          </p:nvSpPr>
          <p:spPr>
            <a:xfrm rot="10800000">
              <a:off x="6832534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Triângulo isósceles 16">
              <a:extLst>
                <a:ext uri="{FF2B5EF4-FFF2-40B4-BE49-F238E27FC236}">
                  <a16:creationId xmlns:a16="http://schemas.microsoft.com/office/drawing/2014/main" id="{EF29AE07-FDDF-4FC9-8137-EF2192D98BE3}"/>
                </a:ext>
              </a:extLst>
            </p:cNvPr>
            <p:cNvSpPr/>
            <p:nvPr/>
          </p:nvSpPr>
          <p:spPr>
            <a:xfrm>
              <a:off x="2258004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Triângulo isósceles 17">
              <a:extLst>
                <a:ext uri="{FF2B5EF4-FFF2-40B4-BE49-F238E27FC236}">
                  <a16:creationId xmlns:a16="http://schemas.microsoft.com/office/drawing/2014/main" id="{400DFBA0-B7B1-4DDC-B82D-A40A7B264D12}"/>
                </a:ext>
              </a:extLst>
            </p:cNvPr>
            <p:cNvSpPr/>
            <p:nvPr/>
          </p:nvSpPr>
          <p:spPr>
            <a:xfrm>
              <a:off x="4863292" y="67216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Triângulo isósceles 18">
              <a:extLst>
                <a:ext uri="{FF2B5EF4-FFF2-40B4-BE49-F238E27FC236}">
                  <a16:creationId xmlns:a16="http://schemas.microsoft.com/office/drawing/2014/main" id="{6543AEF8-EF2D-492F-A53F-C702C7D18AF0}"/>
                </a:ext>
              </a:extLst>
            </p:cNvPr>
            <p:cNvSpPr/>
            <p:nvPr/>
          </p:nvSpPr>
          <p:spPr>
            <a:xfrm>
              <a:off x="8771224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Triângulo isósceles 19">
              <a:extLst>
                <a:ext uri="{FF2B5EF4-FFF2-40B4-BE49-F238E27FC236}">
                  <a16:creationId xmlns:a16="http://schemas.microsoft.com/office/drawing/2014/main" id="{E1C7D44E-29B9-4279-97AB-F79F519782E6}"/>
                </a:ext>
              </a:extLst>
            </p:cNvPr>
            <p:cNvSpPr/>
            <p:nvPr/>
          </p:nvSpPr>
          <p:spPr>
            <a:xfrm>
              <a:off x="11376513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Triângulo isósceles 20">
              <a:extLst>
                <a:ext uri="{FF2B5EF4-FFF2-40B4-BE49-F238E27FC236}">
                  <a16:creationId xmlns:a16="http://schemas.microsoft.com/office/drawing/2014/main" id="{2B871475-8619-4357-A45F-307DAB0E4AC8}"/>
                </a:ext>
              </a:extLst>
            </p:cNvPr>
            <p:cNvSpPr/>
            <p:nvPr/>
          </p:nvSpPr>
          <p:spPr>
            <a:xfrm>
              <a:off x="10073868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Triângulo isósceles 21">
              <a:extLst>
                <a:ext uri="{FF2B5EF4-FFF2-40B4-BE49-F238E27FC236}">
                  <a16:creationId xmlns:a16="http://schemas.microsoft.com/office/drawing/2014/main" id="{3ACC7C6B-ADCA-487A-9A9D-2C79CE7A957E}"/>
                </a:ext>
              </a:extLst>
            </p:cNvPr>
            <p:cNvSpPr/>
            <p:nvPr/>
          </p:nvSpPr>
          <p:spPr>
            <a:xfrm>
              <a:off x="955360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Triângulo isósceles 22">
              <a:extLst>
                <a:ext uri="{FF2B5EF4-FFF2-40B4-BE49-F238E27FC236}">
                  <a16:creationId xmlns:a16="http://schemas.microsoft.com/office/drawing/2014/main" id="{9D83A5BE-A122-437D-BDB6-7FF205BC371E}"/>
                </a:ext>
              </a:extLst>
            </p:cNvPr>
            <p:cNvSpPr/>
            <p:nvPr/>
          </p:nvSpPr>
          <p:spPr>
            <a:xfrm>
              <a:off x="6165936" y="67216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Triângulo isósceles 23">
              <a:extLst>
                <a:ext uri="{FF2B5EF4-FFF2-40B4-BE49-F238E27FC236}">
                  <a16:creationId xmlns:a16="http://schemas.microsoft.com/office/drawing/2014/main" id="{9C7CF123-F41B-424E-B88E-055BD43111EF}"/>
                </a:ext>
              </a:extLst>
            </p:cNvPr>
            <p:cNvSpPr/>
            <p:nvPr/>
          </p:nvSpPr>
          <p:spPr>
            <a:xfrm>
              <a:off x="3560648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Triângulo isósceles 24">
              <a:extLst>
                <a:ext uri="{FF2B5EF4-FFF2-40B4-BE49-F238E27FC236}">
                  <a16:creationId xmlns:a16="http://schemas.microsoft.com/office/drawing/2014/main" id="{FA21DC31-A46F-4731-9FA3-1EA4D8250B35}"/>
                </a:ext>
              </a:extLst>
            </p:cNvPr>
            <p:cNvSpPr/>
            <p:nvPr/>
          </p:nvSpPr>
          <p:spPr>
            <a:xfrm>
              <a:off x="7468580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Triângulo isósceles 25">
              <a:extLst>
                <a:ext uri="{FF2B5EF4-FFF2-40B4-BE49-F238E27FC236}">
                  <a16:creationId xmlns:a16="http://schemas.microsoft.com/office/drawing/2014/main" id="{68D09599-5AB8-4B55-8AD9-0A47E1C959A2}"/>
                </a:ext>
              </a:extLst>
            </p:cNvPr>
            <p:cNvSpPr/>
            <p:nvPr/>
          </p:nvSpPr>
          <p:spPr>
            <a:xfrm>
              <a:off x="-347285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Triângulo isósceles 26">
              <a:extLst>
                <a:ext uri="{FF2B5EF4-FFF2-40B4-BE49-F238E27FC236}">
                  <a16:creationId xmlns:a16="http://schemas.microsoft.com/office/drawing/2014/main" id="{73B2A248-1837-40C0-91C5-20DCF7186932}"/>
                </a:ext>
              </a:extLst>
            </p:cNvPr>
            <p:cNvSpPr/>
            <p:nvPr/>
          </p:nvSpPr>
          <p:spPr>
            <a:xfrm rot="10800000">
              <a:off x="12043112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Triângulo isósceles 27">
              <a:extLst>
                <a:ext uri="{FF2B5EF4-FFF2-40B4-BE49-F238E27FC236}">
                  <a16:creationId xmlns:a16="http://schemas.microsoft.com/office/drawing/2014/main" id="{CF99B692-3D56-4199-BA16-940D7965F670}"/>
                </a:ext>
              </a:extLst>
            </p:cNvPr>
            <p:cNvSpPr/>
            <p:nvPr/>
          </p:nvSpPr>
          <p:spPr>
            <a:xfrm rot="10800000">
              <a:off x="-983332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Triângulo isósceles 28">
              <a:extLst>
                <a:ext uri="{FF2B5EF4-FFF2-40B4-BE49-F238E27FC236}">
                  <a16:creationId xmlns:a16="http://schemas.microsoft.com/office/drawing/2014/main" id="{322A2FA3-32A3-4A47-8B78-F2BE7BBC4478}"/>
                </a:ext>
              </a:extLst>
            </p:cNvPr>
            <p:cNvSpPr/>
            <p:nvPr/>
          </p:nvSpPr>
          <p:spPr>
            <a:xfrm rot="10800000">
              <a:off x="955208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Triângulo isósceles 29">
              <a:extLst>
                <a:ext uri="{FF2B5EF4-FFF2-40B4-BE49-F238E27FC236}">
                  <a16:creationId xmlns:a16="http://schemas.microsoft.com/office/drawing/2014/main" id="{B4D8CC72-0F0E-4B9B-B529-08B527B6AF26}"/>
                </a:ext>
              </a:extLst>
            </p:cNvPr>
            <p:cNvSpPr/>
            <p:nvPr/>
          </p:nvSpPr>
          <p:spPr>
            <a:xfrm rot="10800000">
              <a:off x="3560496" y="1974015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Triângulo isósceles 30">
              <a:extLst>
                <a:ext uri="{FF2B5EF4-FFF2-40B4-BE49-F238E27FC236}">
                  <a16:creationId xmlns:a16="http://schemas.microsoft.com/office/drawing/2014/main" id="{8F98562A-9E99-42E5-B87D-93491A185A06}"/>
                </a:ext>
              </a:extLst>
            </p:cNvPr>
            <p:cNvSpPr/>
            <p:nvPr/>
          </p:nvSpPr>
          <p:spPr>
            <a:xfrm rot="10800000">
              <a:off x="7468428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Triângulo isósceles 31">
              <a:extLst>
                <a:ext uri="{FF2B5EF4-FFF2-40B4-BE49-F238E27FC236}">
                  <a16:creationId xmlns:a16="http://schemas.microsoft.com/office/drawing/2014/main" id="{53A2A136-47D4-4370-96D0-A8F7F63A6702}"/>
                </a:ext>
              </a:extLst>
            </p:cNvPr>
            <p:cNvSpPr/>
            <p:nvPr/>
          </p:nvSpPr>
          <p:spPr>
            <a:xfrm rot="10800000">
              <a:off x="10073717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Triângulo isósceles 32">
              <a:extLst>
                <a:ext uri="{FF2B5EF4-FFF2-40B4-BE49-F238E27FC236}">
                  <a16:creationId xmlns:a16="http://schemas.microsoft.com/office/drawing/2014/main" id="{8A7F55AA-1C6A-498C-8835-5D690F54E2C3}"/>
                </a:ext>
              </a:extLst>
            </p:cNvPr>
            <p:cNvSpPr/>
            <p:nvPr/>
          </p:nvSpPr>
          <p:spPr>
            <a:xfrm rot="10800000">
              <a:off x="8771072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Triângulo isósceles 33">
              <a:extLst>
                <a:ext uri="{FF2B5EF4-FFF2-40B4-BE49-F238E27FC236}">
                  <a16:creationId xmlns:a16="http://schemas.microsoft.com/office/drawing/2014/main" id="{EDD0E2BA-DFD9-4071-B890-66E37AFE216B}"/>
                </a:ext>
              </a:extLst>
            </p:cNvPr>
            <p:cNvSpPr/>
            <p:nvPr/>
          </p:nvSpPr>
          <p:spPr>
            <a:xfrm rot="10800000">
              <a:off x="-347436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Triângulo isósceles 34">
              <a:extLst>
                <a:ext uri="{FF2B5EF4-FFF2-40B4-BE49-F238E27FC236}">
                  <a16:creationId xmlns:a16="http://schemas.microsoft.com/office/drawing/2014/main" id="{F9C8F466-DDC1-4D5C-8C13-D47940D5A593}"/>
                </a:ext>
              </a:extLst>
            </p:cNvPr>
            <p:cNvSpPr/>
            <p:nvPr/>
          </p:nvSpPr>
          <p:spPr>
            <a:xfrm rot="10800000">
              <a:off x="4863140" y="1974015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Triângulo isósceles 35">
              <a:extLst>
                <a:ext uri="{FF2B5EF4-FFF2-40B4-BE49-F238E27FC236}">
                  <a16:creationId xmlns:a16="http://schemas.microsoft.com/office/drawing/2014/main" id="{D86E6763-21A3-4A03-85EC-F448971E1592}"/>
                </a:ext>
              </a:extLst>
            </p:cNvPr>
            <p:cNvSpPr/>
            <p:nvPr/>
          </p:nvSpPr>
          <p:spPr>
            <a:xfrm rot="10800000">
              <a:off x="2257852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Triângulo isósceles 36">
              <a:extLst>
                <a:ext uri="{FF2B5EF4-FFF2-40B4-BE49-F238E27FC236}">
                  <a16:creationId xmlns:a16="http://schemas.microsoft.com/office/drawing/2014/main" id="{DAC80DAD-8212-468A-870B-FAD39BD25F4B}"/>
                </a:ext>
              </a:extLst>
            </p:cNvPr>
            <p:cNvSpPr/>
            <p:nvPr/>
          </p:nvSpPr>
          <p:spPr>
            <a:xfrm rot="10800000">
              <a:off x="6165784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Triângulo isósceles 37">
              <a:extLst>
                <a:ext uri="{FF2B5EF4-FFF2-40B4-BE49-F238E27FC236}">
                  <a16:creationId xmlns:a16="http://schemas.microsoft.com/office/drawing/2014/main" id="{17BD0FA5-D9E9-4AEE-97B8-D17B9C307F38}"/>
                </a:ext>
              </a:extLst>
            </p:cNvPr>
            <p:cNvSpPr/>
            <p:nvPr/>
          </p:nvSpPr>
          <p:spPr>
            <a:xfrm>
              <a:off x="1591254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Triângulo isósceles 38">
              <a:extLst>
                <a:ext uri="{FF2B5EF4-FFF2-40B4-BE49-F238E27FC236}">
                  <a16:creationId xmlns:a16="http://schemas.microsoft.com/office/drawing/2014/main" id="{CED20289-A963-4E1C-A503-340FE2734364}"/>
                </a:ext>
              </a:extLst>
            </p:cNvPr>
            <p:cNvSpPr/>
            <p:nvPr/>
          </p:nvSpPr>
          <p:spPr>
            <a:xfrm>
              <a:off x="4196542" y="219172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Triângulo isósceles 39">
              <a:extLst>
                <a:ext uri="{FF2B5EF4-FFF2-40B4-BE49-F238E27FC236}">
                  <a16:creationId xmlns:a16="http://schemas.microsoft.com/office/drawing/2014/main" id="{A4130A57-E702-4A27-995F-059D7C2C402E}"/>
                </a:ext>
              </a:extLst>
            </p:cNvPr>
            <p:cNvSpPr/>
            <p:nvPr/>
          </p:nvSpPr>
          <p:spPr>
            <a:xfrm>
              <a:off x="8104474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Triângulo isósceles 40">
              <a:extLst>
                <a:ext uri="{FF2B5EF4-FFF2-40B4-BE49-F238E27FC236}">
                  <a16:creationId xmlns:a16="http://schemas.microsoft.com/office/drawing/2014/main" id="{540FB84A-4EA2-46B0-A3F3-D34023E94413}"/>
                </a:ext>
              </a:extLst>
            </p:cNvPr>
            <p:cNvSpPr/>
            <p:nvPr/>
          </p:nvSpPr>
          <p:spPr>
            <a:xfrm>
              <a:off x="10709763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Triângulo isósceles 41">
              <a:extLst>
                <a:ext uri="{FF2B5EF4-FFF2-40B4-BE49-F238E27FC236}">
                  <a16:creationId xmlns:a16="http://schemas.microsoft.com/office/drawing/2014/main" id="{8022ED4F-CDAC-45EE-9B8C-045BF0E2D42B}"/>
                </a:ext>
              </a:extLst>
            </p:cNvPr>
            <p:cNvSpPr/>
            <p:nvPr/>
          </p:nvSpPr>
          <p:spPr>
            <a:xfrm>
              <a:off x="9407118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Triângulo isósceles 42">
              <a:extLst>
                <a:ext uri="{FF2B5EF4-FFF2-40B4-BE49-F238E27FC236}">
                  <a16:creationId xmlns:a16="http://schemas.microsoft.com/office/drawing/2014/main" id="{1B8B0E9A-53BC-45A6-B7FB-C43902BDEF01}"/>
                </a:ext>
              </a:extLst>
            </p:cNvPr>
            <p:cNvSpPr/>
            <p:nvPr/>
          </p:nvSpPr>
          <p:spPr>
            <a:xfrm>
              <a:off x="288610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" name="Triângulo isósceles 43">
              <a:extLst>
                <a:ext uri="{FF2B5EF4-FFF2-40B4-BE49-F238E27FC236}">
                  <a16:creationId xmlns:a16="http://schemas.microsoft.com/office/drawing/2014/main" id="{0979BCE3-2C23-4705-AD28-AB145034E706}"/>
                </a:ext>
              </a:extLst>
            </p:cNvPr>
            <p:cNvSpPr/>
            <p:nvPr/>
          </p:nvSpPr>
          <p:spPr>
            <a:xfrm>
              <a:off x="5499186" y="219172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 dirty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" name="Triângulo isósceles 44">
              <a:extLst>
                <a:ext uri="{FF2B5EF4-FFF2-40B4-BE49-F238E27FC236}">
                  <a16:creationId xmlns:a16="http://schemas.microsoft.com/office/drawing/2014/main" id="{B5C9E8AA-0BFC-4AC6-B284-9BE5987EA2B4}"/>
                </a:ext>
              </a:extLst>
            </p:cNvPr>
            <p:cNvSpPr/>
            <p:nvPr/>
          </p:nvSpPr>
          <p:spPr>
            <a:xfrm>
              <a:off x="2893898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" name="Triângulo isósceles 45">
              <a:extLst>
                <a:ext uri="{FF2B5EF4-FFF2-40B4-BE49-F238E27FC236}">
                  <a16:creationId xmlns:a16="http://schemas.microsoft.com/office/drawing/2014/main" id="{9925E259-DDD3-4424-94D0-1B8DA89A5E49}"/>
                </a:ext>
              </a:extLst>
            </p:cNvPr>
            <p:cNvSpPr/>
            <p:nvPr/>
          </p:nvSpPr>
          <p:spPr>
            <a:xfrm>
              <a:off x="6801830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" name="Triângulo isósceles 46">
              <a:extLst>
                <a:ext uri="{FF2B5EF4-FFF2-40B4-BE49-F238E27FC236}">
                  <a16:creationId xmlns:a16="http://schemas.microsoft.com/office/drawing/2014/main" id="{600C681C-B7B9-48BB-A099-53BA9B7A2AFD}"/>
                </a:ext>
              </a:extLst>
            </p:cNvPr>
            <p:cNvSpPr/>
            <p:nvPr/>
          </p:nvSpPr>
          <p:spPr>
            <a:xfrm>
              <a:off x="-1014035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Triângulo isósceles 47">
              <a:extLst>
                <a:ext uri="{FF2B5EF4-FFF2-40B4-BE49-F238E27FC236}">
                  <a16:creationId xmlns:a16="http://schemas.microsoft.com/office/drawing/2014/main" id="{40326590-3585-4B7C-84C3-98A3D710D2A4}"/>
                </a:ext>
              </a:extLst>
            </p:cNvPr>
            <p:cNvSpPr/>
            <p:nvPr/>
          </p:nvSpPr>
          <p:spPr>
            <a:xfrm rot="10800000">
              <a:off x="11376362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" name="Triângulo isósceles 48">
              <a:extLst>
                <a:ext uri="{FF2B5EF4-FFF2-40B4-BE49-F238E27FC236}">
                  <a16:creationId xmlns:a16="http://schemas.microsoft.com/office/drawing/2014/main" id="{CC24F187-6AED-45DD-9E68-A99D0E3E3BEB}"/>
                </a:ext>
              </a:extLst>
            </p:cNvPr>
            <p:cNvSpPr/>
            <p:nvPr/>
          </p:nvSpPr>
          <p:spPr>
            <a:xfrm rot="10800000">
              <a:off x="-1650082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Triângulo isósceles 49">
              <a:extLst>
                <a:ext uri="{FF2B5EF4-FFF2-40B4-BE49-F238E27FC236}">
                  <a16:creationId xmlns:a16="http://schemas.microsoft.com/office/drawing/2014/main" id="{7BC5C886-D41E-4BF5-8180-7AE6722CA2E7}"/>
                </a:ext>
              </a:extLst>
            </p:cNvPr>
            <p:cNvSpPr/>
            <p:nvPr/>
          </p:nvSpPr>
          <p:spPr>
            <a:xfrm rot="10800000">
              <a:off x="12679005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" name="Triângulo isósceles 50">
              <a:extLst>
                <a:ext uri="{FF2B5EF4-FFF2-40B4-BE49-F238E27FC236}">
                  <a16:creationId xmlns:a16="http://schemas.microsoft.com/office/drawing/2014/main" id="{D5EF2D91-BEB7-4322-BADE-B3334148F465}"/>
                </a:ext>
              </a:extLst>
            </p:cNvPr>
            <p:cNvSpPr/>
            <p:nvPr/>
          </p:nvSpPr>
          <p:spPr>
            <a:xfrm>
              <a:off x="12012406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" name="Triângulo isósceles 51">
              <a:extLst>
                <a:ext uri="{FF2B5EF4-FFF2-40B4-BE49-F238E27FC236}">
                  <a16:creationId xmlns:a16="http://schemas.microsoft.com/office/drawing/2014/main" id="{25930CBB-8E27-4705-B153-FC815175D81D}"/>
                </a:ext>
              </a:extLst>
            </p:cNvPr>
            <p:cNvSpPr/>
            <p:nvPr/>
          </p:nvSpPr>
          <p:spPr>
            <a:xfrm rot="10800000">
              <a:off x="1621958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" name="Triângulo isósceles 52">
              <a:extLst>
                <a:ext uri="{FF2B5EF4-FFF2-40B4-BE49-F238E27FC236}">
                  <a16:creationId xmlns:a16="http://schemas.microsoft.com/office/drawing/2014/main" id="{18B3CE65-DBAA-4285-939B-1C0A8EF3532D}"/>
                </a:ext>
              </a:extLst>
            </p:cNvPr>
            <p:cNvSpPr/>
            <p:nvPr/>
          </p:nvSpPr>
          <p:spPr>
            <a:xfrm rot="10800000">
              <a:off x="4227246" y="350244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" name="Triângulo isósceles 53">
              <a:extLst>
                <a:ext uri="{FF2B5EF4-FFF2-40B4-BE49-F238E27FC236}">
                  <a16:creationId xmlns:a16="http://schemas.microsoft.com/office/drawing/2014/main" id="{AE7B72E9-875C-45D6-BE40-78F9362D52A4}"/>
                </a:ext>
              </a:extLst>
            </p:cNvPr>
            <p:cNvSpPr/>
            <p:nvPr/>
          </p:nvSpPr>
          <p:spPr>
            <a:xfrm rot="10800000">
              <a:off x="8135178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" name="Triângulo isósceles 54">
              <a:extLst>
                <a:ext uri="{FF2B5EF4-FFF2-40B4-BE49-F238E27FC236}">
                  <a16:creationId xmlns:a16="http://schemas.microsoft.com/office/drawing/2014/main" id="{F8297AAD-DD1F-42F4-8632-E55CB9D45A09}"/>
                </a:ext>
              </a:extLst>
            </p:cNvPr>
            <p:cNvSpPr/>
            <p:nvPr/>
          </p:nvSpPr>
          <p:spPr>
            <a:xfrm rot="10800000">
              <a:off x="10740467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" name="Triângulo isósceles 55">
              <a:extLst>
                <a:ext uri="{FF2B5EF4-FFF2-40B4-BE49-F238E27FC236}">
                  <a16:creationId xmlns:a16="http://schemas.microsoft.com/office/drawing/2014/main" id="{0FEB52E8-65AE-4F42-A30B-3CF9086D6C00}"/>
                </a:ext>
              </a:extLst>
            </p:cNvPr>
            <p:cNvSpPr/>
            <p:nvPr/>
          </p:nvSpPr>
          <p:spPr>
            <a:xfrm rot="10800000">
              <a:off x="9437822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" name="Triângulo isósceles 56">
              <a:extLst>
                <a:ext uri="{FF2B5EF4-FFF2-40B4-BE49-F238E27FC236}">
                  <a16:creationId xmlns:a16="http://schemas.microsoft.com/office/drawing/2014/main" id="{2E110393-0166-48DB-9094-06BAAA503811}"/>
                </a:ext>
              </a:extLst>
            </p:cNvPr>
            <p:cNvSpPr/>
            <p:nvPr/>
          </p:nvSpPr>
          <p:spPr>
            <a:xfrm rot="10800000">
              <a:off x="319314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" name="Triângulo isósceles 57">
              <a:extLst>
                <a:ext uri="{FF2B5EF4-FFF2-40B4-BE49-F238E27FC236}">
                  <a16:creationId xmlns:a16="http://schemas.microsoft.com/office/drawing/2014/main" id="{9D35D046-D702-44E8-83D5-4ABE17F90034}"/>
                </a:ext>
              </a:extLst>
            </p:cNvPr>
            <p:cNvSpPr/>
            <p:nvPr/>
          </p:nvSpPr>
          <p:spPr>
            <a:xfrm rot="10800000">
              <a:off x="5529890" y="350244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9" name="Triângulo isósceles 58">
              <a:extLst>
                <a:ext uri="{FF2B5EF4-FFF2-40B4-BE49-F238E27FC236}">
                  <a16:creationId xmlns:a16="http://schemas.microsoft.com/office/drawing/2014/main" id="{6ACA30BD-2337-4334-AFAB-4DE4CCB5455F}"/>
                </a:ext>
              </a:extLst>
            </p:cNvPr>
            <p:cNvSpPr/>
            <p:nvPr/>
          </p:nvSpPr>
          <p:spPr>
            <a:xfrm rot="10800000">
              <a:off x="2924602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" name="Triângulo isósceles 59">
              <a:extLst>
                <a:ext uri="{FF2B5EF4-FFF2-40B4-BE49-F238E27FC236}">
                  <a16:creationId xmlns:a16="http://schemas.microsoft.com/office/drawing/2014/main" id="{75F053A6-01F4-41D8-A0E4-F52B27E7181F}"/>
                </a:ext>
              </a:extLst>
            </p:cNvPr>
            <p:cNvSpPr/>
            <p:nvPr/>
          </p:nvSpPr>
          <p:spPr>
            <a:xfrm rot="10800000">
              <a:off x="6832534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" name="Triângulo isósceles 60">
              <a:extLst>
                <a:ext uri="{FF2B5EF4-FFF2-40B4-BE49-F238E27FC236}">
                  <a16:creationId xmlns:a16="http://schemas.microsoft.com/office/drawing/2014/main" id="{439E30EF-FABF-4242-8183-870261BE7FCB}"/>
                </a:ext>
              </a:extLst>
            </p:cNvPr>
            <p:cNvSpPr/>
            <p:nvPr/>
          </p:nvSpPr>
          <p:spPr>
            <a:xfrm>
              <a:off x="2258004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2" name="Triângulo isósceles 61">
              <a:extLst>
                <a:ext uri="{FF2B5EF4-FFF2-40B4-BE49-F238E27FC236}">
                  <a16:creationId xmlns:a16="http://schemas.microsoft.com/office/drawing/2014/main" id="{73779B33-A8B3-4720-9535-3C8F7605FB95}"/>
                </a:ext>
              </a:extLst>
            </p:cNvPr>
            <p:cNvSpPr/>
            <p:nvPr/>
          </p:nvSpPr>
          <p:spPr>
            <a:xfrm>
              <a:off x="4863292" y="372016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3" name="Triângulo isósceles 62">
              <a:extLst>
                <a:ext uri="{FF2B5EF4-FFF2-40B4-BE49-F238E27FC236}">
                  <a16:creationId xmlns:a16="http://schemas.microsoft.com/office/drawing/2014/main" id="{F9B222C3-9E3C-4A19-A4B3-21ED4020A805}"/>
                </a:ext>
              </a:extLst>
            </p:cNvPr>
            <p:cNvSpPr/>
            <p:nvPr/>
          </p:nvSpPr>
          <p:spPr>
            <a:xfrm>
              <a:off x="8771224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4" name="Triângulo isósceles 63">
              <a:extLst>
                <a:ext uri="{FF2B5EF4-FFF2-40B4-BE49-F238E27FC236}">
                  <a16:creationId xmlns:a16="http://schemas.microsoft.com/office/drawing/2014/main" id="{2121A5CA-BF30-4994-9CE1-D98D33A4CA21}"/>
                </a:ext>
              </a:extLst>
            </p:cNvPr>
            <p:cNvSpPr/>
            <p:nvPr/>
          </p:nvSpPr>
          <p:spPr>
            <a:xfrm>
              <a:off x="11376513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" name="Triângulo isósceles 64">
              <a:extLst>
                <a:ext uri="{FF2B5EF4-FFF2-40B4-BE49-F238E27FC236}">
                  <a16:creationId xmlns:a16="http://schemas.microsoft.com/office/drawing/2014/main" id="{BC70C89F-4915-472E-A88A-21CDBA1F1C72}"/>
                </a:ext>
              </a:extLst>
            </p:cNvPr>
            <p:cNvSpPr/>
            <p:nvPr/>
          </p:nvSpPr>
          <p:spPr>
            <a:xfrm>
              <a:off x="10073868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" name="Triângulo isósceles 65">
              <a:extLst>
                <a:ext uri="{FF2B5EF4-FFF2-40B4-BE49-F238E27FC236}">
                  <a16:creationId xmlns:a16="http://schemas.microsoft.com/office/drawing/2014/main" id="{079C6D65-5778-4A83-8FBA-E51B9538D7C5}"/>
                </a:ext>
              </a:extLst>
            </p:cNvPr>
            <p:cNvSpPr/>
            <p:nvPr/>
          </p:nvSpPr>
          <p:spPr>
            <a:xfrm>
              <a:off x="955360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7" name="Triângulo isósceles 66">
              <a:extLst>
                <a:ext uri="{FF2B5EF4-FFF2-40B4-BE49-F238E27FC236}">
                  <a16:creationId xmlns:a16="http://schemas.microsoft.com/office/drawing/2014/main" id="{7117863F-B0C6-4BDB-B128-0642EE5136BC}"/>
                </a:ext>
              </a:extLst>
            </p:cNvPr>
            <p:cNvSpPr/>
            <p:nvPr/>
          </p:nvSpPr>
          <p:spPr>
            <a:xfrm>
              <a:off x="6165936" y="372016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8" name="Triângulo isósceles 67">
              <a:extLst>
                <a:ext uri="{FF2B5EF4-FFF2-40B4-BE49-F238E27FC236}">
                  <a16:creationId xmlns:a16="http://schemas.microsoft.com/office/drawing/2014/main" id="{084897A9-0B92-4D67-8C4C-F50BA9830F97}"/>
                </a:ext>
              </a:extLst>
            </p:cNvPr>
            <p:cNvSpPr/>
            <p:nvPr/>
          </p:nvSpPr>
          <p:spPr>
            <a:xfrm>
              <a:off x="3560648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9" name="Triângulo isósceles 68">
              <a:extLst>
                <a:ext uri="{FF2B5EF4-FFF2-40B4-BE49-F238E27FC236}">
                  <a16:creationId xmlns:a16="http://schemas.microsoft.com/office/drawing/2014/main" id="{5DBBA60F-9CFB-438A-80BE-597F62BE5CE3}"/>
                </a:ext>
              </a:extLst>
            </p:cNvPr>
            <p:cNvSpPr/>
            <p:nvPr/>
          </p:nvSpPr>
          <p:spPr>
            <a:xfrm>
              <a:off x="7468580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0" name="Triângulo isósceles 69">
              <a:extLst>
                <a:ext uri="{FF2B5EF4-FFF2-40B4-BE49-F238E27FC236}">
                  <a16:creationId xmlns:a16="http://schemas.microsoft.com/office/drawing/2014/main" id="{1394E09B-451B-4C65-A3C4-381F0958B734}"/>
                </a:ext>
              </a:extLst>
            </p:cNvPr>
            <p:cNvSpPr/>
            <p:nvPr/>
          </p:nvSpPr>
          <p:spPr>
            <a:xfrm>
              <a:off x="-347285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1" name="Triângulo isósceles 70">
              <a:extLst>
                <a:ext uri="{FF2B5EF4-FFF2-40B4-BE49-F238E27FC236}">
                  <a16:creationId xmlns:a16="http://schemas.microsoft.com/office/drawing/2014/main" id="{A7A7B5D8-EDD8-48D3-A20A-A8DEC70365FE}"/>
                </a:ext>
              </a:extLst>
            </p:cNvPr>
            <p:cNvSpPr/>
            <p:nvPr/>
          </p:nvSpPr>
          <p:spPr>
            <a:xfrm rot="10800000">
              <a:off x="12043112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2" name="Triângulo isósceles 71">
              <a:extLst>
                <a:ext uri="{FF2B5EF4-FFF2-40B4-BE49-F238E27FC236}">
                  <a16:creationId xmlns:a16="http://schemas.microsoft.com/office/drawing/2014/main" id="{A26F6739-5EE8-4624-B118-48A8B4D47280}"/>
                </a:ext>
              </a:extLst>
            </p:cNvPr>
            <p:cNvSpPr/>
            <p:nvPr/>
          </p:nvSpPr>
          <p:spPr>
            <a:xfrm rot="10800000">
              <a:off x="-983332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3" name="Triângulo isósceles 72">
              <a:extLst>
                <a:ext uri="{FF2B5EF4-FFF2-40B4-BE49-F238E27FC236}">
                  <a16:creationId xmlns:a16="http://schemas.microsoft.com/office/drawing/2014/main" id="{BF71444A-1815-4202-94F2-69FC3DCA54A5}"/>
                </a:ext>
              </a:extLst>
            </p:cNvPr>
            <p:cNvSpPr/>
            <p:nvPr/>
          </p:nvSpPr>
          <p:spPr>
            <a:xfrm rot="10800000">
              <a:off x="955208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4" name="Triângulo isósceles 73">
              <a:extLst>
                <a:ext uri="{FF2B5EF4-FFF2-40B4-BE49-F238E27FC236}">
                  <a16:creationId xmlns:a16="http://schemas.microsoft.com/office/drawing/2014/main" id="{2209DBA9-BCFA-40CB-8318-339CA4A90D28}"/>
                </a:ext>
              </a:extLst>
            </p:cNvPr>
            <p:cNvSpPr/>
            <p:nvPr/>
          </p:nvSpPr>
          <p:spPr>
            <a:xfrm rot="10800000">
              <a:off x="3560496" y="503087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5" name="Triângulo isósceles 74">
              <a:extLst>
                <a:ext uri="{FF2B5EF4-FFF2-40B4-BE49-F238E27FC236}">
                  <a16:creationId xmlns:a16="http://schemas.microsoft.com/office/drawing/2014/main" id="{27F4C949-3168-4750-9B3C-FC875F663BF6}"/>
                </a:ext>
              </a:extLst>
            </p:cNvPr>
            <p:cNvSpPr/>
            <p:nvPr/>
          </p:nvSpPr>
          <p:spPr>
            <a:xfrm rot="10800000">
              <a:off x="7468428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6" name="Triângulo isósceles 75">
              <a:extLst>
                <a:ext uri="{FF2B5EF4-FFF2-40B4-BE49-F238E27FC236}">
                  <a16:creationId xmlns:a16="http://schemas.microsoft.com/office/drawing/2014/main" id="{B4A48027-D1A1-469E-8F97-C01CDFB93735}"/>
                </a:ext>
              </a:extLst>
            </p:cNvPr>
            <p:cNvSpPr/>
            <p:nvPr/>
          </p:nvSpPr>
          <p:spPr>
            <a:xfrm rot="10800000">
              <a:off x="10073717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7" name="Triângulo isósceles 76">
              <a:extLst>
                <a:ext uri="{FF2B5EF4-FFF2-40B4-BE49-F238E27FC236}">
                  <a16:creationId xmlns:a16="http://schemas.microsoft.com/office/drawing/2014/main" id="{B7611F34-31B9-49FD-9188-FB954EFD9FDC}"/>
                </a:ext>
              </a:extLst>
            </p:cNvPr>
            <p:cNvSpPr/>
            <p:nvPr/>
          </p:nvSpPr>
          <p:spPr>
            <a:xfrm rot="10800000">
              <a:off x="8771072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8" name="Triângulo isósceles 77">
              <a:extLst>
                <a:ext uri="{FF2B5EF4-FFF2-40B4-BE49-F238E27FC236}">
                  <a16:creationId xmlns:a16="http://schemas.microsoft.com/office/drawing/2014/main" id="{4532AA4E-E2CB-4915-903D-8AC5807121FB}"/>
                </a:ext>
              </a:extLst>
            </p:cNvPr>
            <p:cNvSpPr/>
            <p:nvPr/>
          </p:nvSpPr>
          <p:spPr>
            <a:xfrm rot="10800000">
              <a:off x="-347436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9" name="Triângulo isósceles 78">
              <a:extLst>
                <a:ext uri="{FF2B5EF4-FFF2-40B4-BE49-F238E27FC236}">
                  <a16:creationId xmlns:a16="http://schemas.microsoft.com/office/drawing/2014/main" id="{0EDEB8FE-6178-46F7-B70C-765848400BB0}"/>
                </a:ext>
              </a:extLst>
            </p:cNvPr>
            <p:cNvSpPr/>
            <p:nvPr/>
          </p:nvSpPr>
          <p:spPr>
            <a:xfrm rot="10800000">
              <a:off x="4863140" y="503087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0" name="Triângulo isósceles 79">
              <a:extLst>
                <a:ext uri="{FF2B5EF4-FFF2-40B4-BE49-F238E27FC236}">
                  <a16:creationId xmlns:a16="http://schemas.microsoft.com/office/drawing/2014/main" id="{70E96D20-AA76-4B74-96FD-3199045639F8}"/>
                </a:ext>
              </a:extLst>
            </p:cNvPr>
            <p:cNvSpPr/>
            <p:nvPr/>
          </p:nvSpPr>
          <p:spPr>
            <a:xfrm rot="10800000">
              <a:off x="2257852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1" name="Triângulo isósceles 80">
              <a:extLst>
                <a:ext uri="{FF2B5EF4-FFF2-40B4-BE49-F238E27FC236}">
                  <a16:creationId xmlns:a16="http://schemas.microsoft.com/office/drawing/2014/main" id="{B0079430-C65F-4C5F-803E-5C042B0985FA}"/>
                </a:ext>
              </a:extLst>
            </p:cNvPr>
            <p:cNvSpPr/>
            <p:nvPr/>
          </p:nvSpPr>
          <p:spPr>
            <a:xfrm rot="10800000">
              <a:off x="6165784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2" name="Triângulo isósceles 81">
              <a:extLst>
                <a:ext uri="{FF2B5EF4-FFF2-40B4-BE49-F238E27FC236}">
                  <a16:creationId xmlns:a16="http://schemas.microsoft.com/office/drawing/2014/main" id="{BD7668AD-53AE-4E5C-B73B-D6FDC1BCCD71}"/>
                </a:ext>
              </a:extLst>
            </p:cNvPr>
            <p:cNvSpPr/>
            <p:nvPr/>
          </p:nvSpPr>
          <p:spPr>
            <a:xfrm>
              <a:off x="1591254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3" name="Triângulo isósceles 82">
              <a:extLst>
                <a:ext uri="{FF2B5EF4-FFF2-40B4-BE49-F238E27FC236}">
                  <a16:creationId xmlns:a16="http://schemas.microsoft.com/office/drawing/2014/main" id="{664B12D1-B22B-43DB-872E-1E6A9F196E96}"/>
                </a:ext>
              </a:extLst>
            </p:cNvPr>
            <p:cNvSpPr/>
            <p:nvPr/>
          </p:nvSpPr>
          <p:spPr>
            <a:xfrm>
              <a:off x="4196542" y="524859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4" name="Triângulo isósceles 83">
              <a:extLst>
                <a:ext uri="{FF2B5EF4-FFF2-40B4-BE49-F238E27FC236}">
                  <a16:creationId xmlns:a16="http://schemas.microsoft.com/office/drawing/2014/main" id="{331A4AE4-A1C2-4836-8C76-D8E5F1497163}"/>
                </a:ext>
              </a:extLst>
            </p:cNvPr>
            <p:cNvSpPr/>
            <p:nvPr/>
          </p:nvSpPr>
          <p:spPr>
            <a:xfrm>
              <a:off x="8104474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5" name="Triângulo isósceles 84">
              <a:extLst>
                <a:ext uri="{FF2B5EF4-FFF2-40B4-BE49-F238E27FC236}">
                  <a16:creationId xmlns:a16="http://schemas.microsoft.com/office/drawing/2014/main" id="{0BD1A572-17FC-452D-AEFD-0EAFF760ADC7}"/>
                </a:ext>
              </a:extLst>
            </p:cNvPr>
            <p:cNvSpPr/>
            <p:nvPr/>
          </p:nvSpPr>
          <p:spPr>
            <a:xfrm>
              <a:off x="10709763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6" name="Triângulo isósceles 85">
              <a:extLst>
                <a:ext uri="{FF2B5EF4-FFF2-40B4-BE49-F238E27FC236}">
                  <a16:creationId xmlns:a16="http://schemas.microsoft.com/office/drawing/2014/main" id="{5F7CE8F7-B064-47BD-8463-9413501FAB3A}"/>
                </a:ext>
              </a:extLst>
            </p:cNvPr>
            <p:cNvSpPr/>
            <p:nvPr/>
          </p:nvSpPr>
          <p:spPr>
            <a:xfrm>
              <a:off x="9407118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7" name="Triângulo isósceles 86">
              <a:extLst>
                <a:ext uri="{FF2B5EF4-FFF2-40B4-BE49-F238E27FC236}">
                  <a16:creationId xmlns:a16="http://schemas.microsoft.com/office/drawing/2014/main" id="{6AC8F5E2-5E3D-43D2-BFF3-214732254282}"/>
                </a:ext>
              </a:extLst>
            </p:cNvPr>
            <p:cNvSpPr/>
            <p:nvPr/>
          </p:nvSpPr>
          <p:spPr>
            <a:xfrm>
              <a:off x="288610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8" name="Triângulo isósceles 87">
              <a:extLst>
                <a:ext uri="{FF2B5EF4-FFF2-40B4-BE49-F238E27FC236}">
                  <a16:creationId xmlns:a16="http://schemas.microsoft.com/office/drawing/2014/main" id="{9D857C2C-EB05-43D2-8256-BA79C93891AC}"/>
                </a:ext>
              </a:extLst>
            </p:cNvPr>
            <p:cNvSpPr/>
            <p:nvPr/>
          </p:nvSpPr>
          <p:spPr>
            <a:xfrm>
              <a:off x="5499186" y="524859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9" name="Triângulo isósceles 88">
              <a:extLst>
                <a:ext uri="{FF2B5EF4-FFF2-40B4-BE49-F238E27FC236}">
                  <a16:creationId xmlns:a16="http://schemas.microsoft.com/office/drawing/2014/main" id="{16CF2364-9018-4418-BE34-8B5AD015A11E}"/>
                </a:ext>
              </a:extLst>
            </p:cNvPr>
            <p:cNvSpPr/>
            <p:nvPr/>
          </p:nvSpPr>
          <p:spPr>
            <a:xfrm>
              <a:off x="2893898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0" name="Triângulo isósceles 89">
              <a:extLst>
                <a:ext uri="{FF2B5EF4-FFF2-40B4-BE49-F238E27FC236}">
                  <a16:creationId xmlns:a16="http://schemas.microsoft.com/office/drawing/2014/main" id="{C32620CA-D3FB-4A0D-929D-4EC1178D154D}"/>
                </a:ext>
              </a:extLst>
            </p:cNvPr>
            <p:cNvSpPr/>
            <p:nvPr/>
          </p:nvSpPr>
          <p:spPr>
            <a:xfrm>
              <a:off x="6801830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1" name="Triângulo isósceles 90">
              <a:extLst>
                <a:ext uri="{FF2B5EF4-FFF2-40B4-BE49-F238E27FC236}">
                  <a16:creationId xmlns:a16="http://schemas.microsoft.com/office/drawing/2014/main" id="{C930B551-D025-458B-A600-F7A21A2ADDB9}"/>
                </a:ext>
              </a:extLst>
            </p:cNvPr>
            <p:cNvSpPr/>
            <p:nvPr/>
          </p:nvSpPr>
          <p:spPr>
            <a:xfrm>
              <a:off x="-1014035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2" name="Triângulo isósceles 91">
              <a:extLst>
                <a:ext uri="{FF2B5EF4-FFF2-40B4-BE49-F238E27FC236}">
                  <a16:creationId xmlns:a16="http://schemas.microsoft.com/office/drawing/2014/main" id="{8C561C37-D3B1-4C2B-A8D0-14CEF3FE07F2}"/>
                </a:ext>
              </a:extLst>
            </p:cNvPr>
            <p:cNvSpPr/>
            <p:nvPr/>
          </p:nvSpPr>
          <p:spPr>
            <a:xfrm rot="10800000">
              <a:off x="11376362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3" name="Triângulo isósceles 92">
              <a:extLst>
                <a:ext uri="{FF2B5EF4-FFF2-40B4-BE49-F238E27FC236}">
                  <a16:creationId xmlns:a16="http://schemas.microsoft.com/office/drawing/2014/main" id="{7AFC8C4F-B181-4747-80E8-8F5816174F15}"/>
                </a:ext>
              </a:extLst>
            </p:cNvPr>
            <p:cNvSpPr/>
            <p:nvPr/>
          </p:nvSpPr>
          <p:spPr>
            <a:xfrm rot="10800000">
              <a:off x="-1650082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4" name="Triângulo isósceles 93">
              <a:extLst>
                <a:ext uri="{FF2B5EF4-FFF2-40B4-BE49-F238E27FC236}">
                  <a16:creationId xmlns:a16="http://schemas.microsoft.com/office/drawing/2014/main" id="{70D2077E-A630-4B12-AAF9-2E1661047B90}"/>
                </a:ext>
              </a:extLst>
            </p:cNvPr>
            <p:cNvSpPr/>
            <p:nvPr/>
          </p:nvSpPr>
          <p:spPr>
            <a:xfrm rot="10800000">
              <a:off x="12679005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5" name="Triângulo isósceles 94">
              <a:extLst>
                <a:ext uri="{FF2B5EF4-FFF2-40B4-BE49-F238E27FC236}">
                  <a16:creationId xmlns:a16="http://schemas.microsoft.com/office/drawing/2014/main" id="{72B4FAB7-5F05-41A3-9B4E-A24627863742}"/>
                </a:ext>
              </a:extLst>
            </p:cNvPr>
            <p:cNvSpPr/>
            <p:nvPr/>
          </p:nvSpPr>
          <p:spPr>
            <a:xfrm>
              <a:off x="12012406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6" name="Triângulo isósceles 95">
              <a:extLst>
                <a:ext uri="{FF2B5EF4-FFF2-40B4-BE49-F238E27FC236}">
                  <a16:creationId xmlns:a16="http://schemas.microsoft.com/office/drawing/2014/main" id="{E3F4862C-BD38-4794-83F0-E6848FE0D052}"/>
                </a:ext>
              </a:extLst>
            </p:cNvPr>
            <p:cNvSpPr/>
            <p:nvPr/>
          </p:nvSpPr>
          <p:spPr>
            <a:xfrm rot="10800000">
              <a:off x="955208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7" name="Triângulo isósceles 96">
              <a:extLst>
                <a:ext uri="{FF2B5EF4-FFF2-40B4-BE49-F238E27FC236}">
                  <a16:creationId xmlns:a16="http://schemas.microsoft.com/office/drawing/2014/main" id="{F4E8CD6E-1CBE-45F2-806E-D40F402AD20C}"/>
                </a:ext>
              </a:extLst>
            </p:cNvPr>
            <p:cNvSpPr/>
            <p:nvPr/>
          </p:nvSpPr>
          <p:spPr>
            <a:xfrm rot="10800000">
              <a:off x="3560496" y="-1061346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8" name="Triângulo isósceles 97">
              <a:extLst>
                <a:ext uri="{FF2B5EF4-FFF2-40B4-BE49-F238E27FC236}">
                  <a16:creationId xmlns:a16="http://schemas.microsoft.com/office/drawing/2014/main" id="{82C53F2B-F291-4A0A-AB31-3D777E6B7090}"/>
                </a:ext>
              </a:extLst>
            </p:cNvPr>
            <p:cNvSpPr/>
            <p:nvPr/>
          </p:nvSpPr>
          <p:spPr>
            <a:xfrm rot="10800000">
              <a:off x="7468428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9" name="Triângulo isósceles 98">
              <a:extLst>
                <a:ext uri="{FF2B5EF4-FFF2-40B4-BE49-F238E27FC236}">
                  <a16:creationId xmlns:a16="http://schemas.microsoft.com/office/drawing/2014/main" id="{66E56814-5D47-4B4A-866A-DCB586F1BBB7}"/>
                </a:ext>
              </a:extLst>
            </p:cNvPr>
            <p:cNvSpPr/>
            <p:nvPr/>
          </p:nvSpPr>
          <p:spPr>
            <a:xfrm rot="10800000">
              <a:off x="10073717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0" name="Triângulo isósceles 99">
              <a:extLst>
                <a:ext uri="{FF2B5EF4-FFF2-40B4-BE49-F238E27FC236}">
                  <a16:creationId xmlns:a16="http://schemas.microsoft.com/office/drawing/2014/main" id="{F54BB943-AFC6-4603-A3A1-90D68595EDC8}"/>
                </a:ext>
              </a:extLst>
            </p:cNvPr>
            <p:cNvSpPr/>
            <p:nvPr/>
          </p:nvSpPr>
          <p:spPr>
            <a:xfrm rot="10800000">
              <a:off x="8771072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1" name="Triângulo isósceles 100">
              <a:extLst>
                <a:ext uri="{FF2B5EF4-FFF2-40B4-BE49-F238E27FC236}">
                  <a16:creationId xmlns:a16="http://schemas.microsoft.com/office/drawing/2014/main" id="{8321772B-AE12-455F-8291-2B0597F39B92}"/>
                </a:ext>
              </a:extLst>
            </p:cNvPr>
            <p:cNvSpPr/>
            <p:nvPr/>
          </p:nvSpPr>
          <p:spPr>
            <a:xfrm rot="10800000">
              <a:off x="-347436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2" name="Triângulo isósceles 101">
              <a:extLst>
                <a:ext uri="{FF2B5EF4-FFF2-40B4-BE49-F238E27FC236}">
                  <a16:creationId xmlns:a16="http://schemas.microsoft.com/office/drawing/2014/main" id="{82ACA007-2592-4685-969E-CDB7CDC51940}"/>
                </a:ext>
              </a:extLst>
            </p:cNvPr>
            <p:cNvSpPr/>
            <p:nvPr/>
          </p:nvSpPr>
          <p:spPr>
            <a:xfrm rot="10800000">
              <a:off x="4863140" y="-1061346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3" name="Triângulo isósceles 102">
              <a:extLst>
                <a:ext uri="{FF2B5EF4-FFF2-40B4-BE49-F238E27FC236}">
                  <a16:creationId xmlns:a16="http://schemas.microsoft.com/office/drawing/2014/main" id="{B0AE9FE8-4BC0-447C-8386-4E4877688221}"/>
                </a:ext>
              </a:extLst>
            </p:cNvPr>
            <p:cNvSpPr/>
            <p:nvPr/>
          </p:nvSpPr>
          <p:spPr>
            <a:xfrm rot="10800000">
              <a:off x="2257852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4" name="Triângulo isósceles 103">
              <a:extLst>
                <a:ext uri="{FF2B5EF4-FFF2-40B4-BE49-F238E27FC236}">
                  <a16:creationId xmlns:a16="http://schemas.microsoft.com/office/drawing/2014/main" id="{00983A47-E0B7-4112-9119-8009DA295428}"/>
                </a:ext>
              </a:extLst>
            </p:cNvPr>
            <p:cNvSpPr/>
            <p:nvPr/>
          </p:nvSpPr>
          <p:spPr>
            <a:xfrm rot="10800000">
              <a:off x="6165784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5" name="Triângulo isósceles 104">
              <a:extLst>
                <a:ext uri="{FF2B5EF4-FFF2-40B4-BE49-F238E27FC236}">
                  <a16:creationId xmlns:a16="http://schemas.microsoft.com/office/drawing/2014/main" id="{27003DC2-E87C-409B-977C-94CED8529B3B}"/>
                </a:ext>
              </a:extLst>
            </p:cNvPr>
            <p:cNvSpPr/>
            <p:nvPr/>
          </p:nvSpPr>
          <p:spPr>
            <a:xfrm>
              <a:off x="1591254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6" name="Triângulo isósceles 105">
              <a:extLst>
                <a:ext uri="{FF2B5EF4-FFF2-40B4-BE49-F238E27FC236}">
                  <a16:creationId xmlns:a16="http://schemas.microsoft.com/office/drawing/2014/main" id="{689F57FB-00DC-4508-8E42-DB858F4F90CF}"/>
                </a:ext>
              </a:extLst>
            </p:cNvPr>
            <p:cNvSpPr/>
            <p:nvPr/>
          </p:nvSpPr>
          <p:spPr>
            <a:xfrm>
              <a:off x="4196542" y="-84363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7" name="Triângulo isósceles 106">
              <a:extLst>
                <a:ext uri="{FF2B5EF4-FFF2-40B4-BE49-F238E27FC236}">
                  <a16:creationId xmlns:a16="http://schemas.microsoft.com/office/drawing/2014/main" id="{18C4DB61-DC55-4EF9-8D69-235B8817C871}"/>
                </a:ext>
              </a:extLst>
            </p:cNvPr>
            <p:cNvSpPr/>
            <p:nvPr/>
          </p:nvSpPr>
          <p:spPr>
            <a:xfrm>
              <a:off x="8104474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8" name="Triângulo isósceles 107">
              <a:extLst>
                <a:ext uri="{FF2B5EF4-FFF2-40B4-BE49-F238E27FC236}">
                  <a16:creationId xmlns:a16="http://schemas.microsoft.com/office/drawing/2014/main" id="{7B03CCA9-5C7F-4155-A7E4-5B6F31AD04E2}"/>
                </a:ext>
              </a:extLst>
            </p:cNvPr>
            <p:cNvSpPr/>
            <p:nvPr/>
          </p:nvSpPr>
          <p:spPr>
            <a:xfrm>
              <a:off x="10709763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9" name="Triângulo isósceles 108">
              <a:extLst>
                <a:ext uri="{FF2B5EF4-FFF2-40B4-BE49-F238E27FC236}">
                  <a16:creationId xmlns:a16="http://schemas.microsoft.com/office/drawing/2014/main" id="{99A7F872-1F41-47AD-A8AB-28FD751A1FBE}"/>
                </a:ext>
              </a:extLst>
            </p:cNvPr>
            <p:cNvSpPr/>
            <p:nvPr/>
          </p:nvSpPr>
          <p:spPr>
            <a:xfrm>
              <a:off x="9407118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0" name="Triângulo isósceles 109">
              <a:extLst>
                <a:ext uri="{FF2B5EF4-FFF2-40B4-BE49-F238E27FC236}">
                  <a16:creationId xmlns:a16="http://schemas.microsoft.com/office/drawing/2014/main" id="{59C3E36E-C10B-4A5B-ABF7-C4EB0DD57443}"/>
                </a:ext>
              </a:extLst>
            </p:cNvPr>
            <p:cNvSpPr/>
            <p:nvPr/>
          </p:nvSpPr>
          <p:spPr>
            <a:xfrm>
              <a:off x="288610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1" name="Triângulo isósceles 110">
              <a:extLst>
                <a:ext uri="{FF2B5EF4-FFF2-40B4-BE49-F238E27FC236}">
                  <a16:creationId xmlns:a16="http://schemas.microsoft.com/office/drawing/2014/main" id="{E502F4F2-AC3C-456A-B586-AEC012569635}"/>
                </a:ext>
              </a:extLst>
            </p:cNvPr>
            <p:cNvSpPr/>
            <p:nvPr/>
          </p:nvSpPr>
          <p:spPr>
            <a:xfrm>
              <a:off x="5499186" y="-84363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2" name="Triângulo isósceles 111">
              <a:extLst>
                <a:ext uri="{FF2B5EF4-FFF2-40B4-BE49-F238E27FC236}">
                  <a16:creationId xmlns:a16="http://schemas.microsoft.com/office/drawing/2014/main" id="{BCEC66E3-A404-43F1-8683-027194D194E1}"/>
                </a:ext>
              </a:extLst>
            </p:cNvPr>
            <p:cNvSpPr/>
            <p:nvPr/>
          </p:nvSpPr>
          <p:spPr>
            <a:xfrm>
              <a:off x="2893898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3" name="Triângulo isósceles 112">
              <a:extLst>
                <a:ext uri="{FF2B5EF4-FFF2-40B4-BE49-F238E27FC236}">
                  <a16:creationId xmlns:a16="http://schemas.microsoft.com/office/drawing/2014/main" id="{075891B7-D557-4D4C-8447-895020757754}"/>
                </a:ext>
              </a:extLst>
            </p:cNvPr>
            <p:cNvSpPr/>
            <p:nvPr/>
          </p:nvSpPr>
          <p:spPr>
            <a:xfrm>
              <a:off x="6801830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4" name="Triângulo isósceles 113">
              <a:extLst>
                <a:ext uri="{FF2B5EF4-FFF2-40B4-BE49-F238E27FC236}">
                  <a16:creationId xmlns:a16="http://schemas.microsoft.com/office/drawing/2014/main" id="{82114E42-4BFD-430C-B2C7-FA40BF6E1A52}"/>
                </a:ext>
              </a:extLst>
            </p:cNvPr>
            <p:cNvSpPr/>
            <p:nvPr/>
          </p:nvSpPr>
          <p:spPr>
            <a:xfrm>
              <a:off x="-1014035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5" name="Triângulo isósceles 114">
              <a:extLst>
                <a:ext uri="{FF2B5EF4-FFF2-40B4-BE49-F238E27FC236}">
                  <a16:creationId xmlns:a16="http://schemas.microsoft.com/office/drawing/2014/main" id="{9261E977-71F3-4DC4-956C-B3353D477232}"/>
                </a:ext>
              </a:extLst>
            </p:cNvPr>
            <p:cNvSpPr/>
            <p:nvPr/>
          </p:nvSpPr>
          <p:spPr>
            <a:xfrm rot="10800000">
              <a:off x="11376362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6" name="Triângulo isósceles 115">
              <a:extLst>
                <a:ext uri="{FF2B5EF4-FFF2-40B4-BE49-F238E27FC236}">
                  <a16:creationId xmlns:a16="http://schemas.microsoft.com/office/drawing/2014/main" id="{D5432BD4-C91A-475A-9CF9-EA0AE119086D}"/>
                </a:ext>
              </a:extLst>
            </p:cNvPr>
            <p:cNvSpPr/>
            <p:nvPr/>
          </p:nvSpPr>
          <p:spPr>
            <a:xfrm rot="10800000">
              <a:off x="-1650082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7" name="Triângulo isósceles 116">
              <a:extLst>
                <a:ext uri="{FF2B5EF4-FFF2-40B4-BE49-F238E27FC236}">
                  <a16:creationId xmlns:a16="http://schemas.microsoft.com/office/drawing/2014/main" id="{7F6AFE5E-4EF0-4367-8591-94190BCA8795}"/>
                </a:ext>
              </a:extLst>
            </p:cNvPr>
            <p:cNvSpPr/>
            <p:nvPr/>
          </p:nvSpPr>
          <p:spPr>
            <a:xfrm rot="10800000">
              <a:off x="12679005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8" name="Triângulo isósceles 117">
              <a:extLst>
                <a:ext uri="{FF2B5EF4-FFF2-40B4-BE49-F238E27FC236}">
                  <a16:creationId xmlns:a16="http://schemas.microsoft.com/office/drawing/2014/main" id="{2E7237F6-D50C-4F89-9D60-498DEFD2E98A}"/>
                </a:ext>
              </a:extLst>
            </p:cNvPr>
            <p:cNvSpPr/>
            <p:nvPr/>
          </p:nvSpPr>
          <p:spPr>
            <a:xfrm>
              <a:off x="12012406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9" name="Triângulo isósceles 118">
              <a:extLst>
                <a:ext uri="{FF2B5EF4-FFF2-40B4-BE49-F238E27FC236}">
                  <a16:creationId xmlns:a16="http://schemas.microsoft.com/office/drawing/2014/main" id="{1965D9FC-663F-4ACC-B54E-9B5C14EAE73E}"/>
                </a:ext>
              </a:extLst>
            </p:cNvPr>
            <p:cNvSpPr/>
            <p:nvPr/>
          </p:nvSpPr>
          <p:spPr>
            <a:xfrm rot="10800000">
              <a:off x="1583858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0" name="Triângulo isósceles 119">
              <a:extLst>
                <a:ext uri="{FF2B5EF4-FFF2-40B4-BE49-F238E27FC236}">
                  <a16:creationId xmlns:a16="http://schemas.microsoft.com/office/drawing/2014/main" id="{6747501A-0DEC-4C73-BCD9-4D2A55376E53}"/>
                </a:ext>
              </a:extLst>
            </p:cNvPr>
            <p:cNvSpPr/>
            <p:nvPr/>
          </p:nvSpPr>
          <p:spPr>
            <a:xfrm rot="10800000">
              <a:off x="4189146" y="6545870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1" name="Triângulo isósceles 120">
              <a:extLst>
                <a:ext uri="{FF2B5EF4-FFF2-40B4-BE49-F238E27FC236}">
                  <a16:creationId xmlns:a16="http://schemas.microsoft.com/office/drawing/2014/main" id="{C812FE12-0F7A-4BA0-8C5B-553199FF0E4C}"/>
                </a:ext>
              </a:extLst>
            </p:cNvPr>
            <p:cNvSpPr/>
            <p:nvPr/>
          </p:nvSpPr>
          <p:spPr>
            <a:xfrm rot="10800000">
              <a:off x="8097078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2" name="Triângulo isósceles 121">
              <a:extLst>
                <a:ext uri="{FF2B5EF4-FFF2-40B4-BE49-F238E27FC236}">
                  <a16:creationId xmlns:a16="http://schemas.microsoft.com/office/drawing/2014/main" id="{18477979-37EE-4F5B-A982-960370499614}"/>
                </a:ext>
              </a:extLst>
            </p:cNvPr>
            <p:cNvSpPr/>
            <p:nvPr/>
          </p:nvSpPr>
          <p:spPr>
            <a:xfrm rot="10800000">
              <a:off x="10702367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3" name="Triângulo isósceles 122">
              <a:extLst>
                <a:ext uri="{FF2B5EF4-FFF2-40B4-BE49-F238E27FC236}">
                  <a16:creationId xmlns:a16="http://schemas.microsoft.com/office/drawing/2014/main" id="{5E4B250D-44A9-401F-9EE0-C85088C11CF6}"/>
                </a:ext>
              </a:extLst>
            </p:cNvPr>
            <p:cNvSpPr/>
            <p:nvPr/>
          </p:nvSpPr>
          <p:spPr>
            <a:xfrm rot="10800000">
              <a:off x="9399722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4" name="Triângulo isósceles 123">
              <a:extLst>
                <a:ext uri="{FF2B5EF4-FFF2-40B4-BE49-F238E27FC236}">
                  <a16:creationId xmlns:a16="http://schemas.microsoft.com/office/drawing/2014/main" id="{DD9296EC-08F0-42BA-9DD4-0290EF42761B}"/>
                </a:ext>
              </a:extLst>
            </p:cNvPr>
            <p:cNvSpPr/>
            <p:nvPr/>
          </p:nvSpPr>
          <p:spPr>
            <a:xfrm rot="10800000">
              <a:off x="281214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5" name="Triângulo isósceles 124">
              <a:extLst>
                <a:ext uri="{FF2B5EF4-FFF2-40B4-BE49-F238E27FC236}">
                  <a16:creationId xmlns:a16="http://schemas.microsoft.com/office/drawing/2014/main" id="{90C66CD5-0F94-45E3-9BE2-6CBE1F1635F2}"/>
                </a:ext>
              </a:extLst>
            </p:cNvPr>
            <p:cNvSpPr/>
            <p:nvPr/>
          </p:nvSpPr>
          <p:spPr>
            <a:xfrm rot="10800000">
              <a:off x="5491790" y="6545870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6" name="Triângulo isósceles 125">
              <a:extLst>
                <a:ext uri="{FF2B5EF4-FFF2-40B4-BE49-F238E27FC236}">
                  <a16:creationId xmlns:a16="http://schemas.microsoft.com/office/drawing/2014/main" id="{157E9784-5152-4E5B-A5C1-6D35DC8A9D9F}"/>
                </a:ext>
              </a:extLst>
            </p:cNvPr>
            <p:cNvSpPr/>
            <p:nvPr/>
          </p:nvSpPr>
          <p:spPr>
            <a:xfrm rot="10800000">
              <a:off x="2886502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7" name="Triângulo isósceles 126">
              <a:extLst>
                <a:ext uri="{FF2B5EF4-FFF2-40B4-BE49-F238E27FC236}">
                  <a16:creationId xmlns:a16="http://schemas.microsoft.com/office/drawing/2014/main" id="{7FD35B29-6506-4315-9F11-C2D1D6D80D06}"/>
                </a:ext>
              </a:extLst>
            </p:cNvPr>
            <p:cNvSpPr/>
            <p:nvPr/>
          </p:nvSpPr>
          <p:spPr>
            <a:xfrm rot="10800000">
              <a:off x="6794434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8" name="Triângulo isósceles 127">
              <a:extLst>
                <a:ext uri="{FF2B5EF4-FFF2-40B4-BE49-F238E27FC236}">
                  <a16:creationId xmlns:a16="http://schemas.microsoft.com/office/drawing/2014/main" id="{AEDAED5A-A89B-4779-8541-C8B88A613CB3}"/>
                </a:ext>
              </a:extLst>
            </p:cNvPr>
            <p:cNvSpPr/>
            <p:nvPr/>
          </p:nvSpPr>
          <p:spPr>
            <a:xfrm>
              <a:off x="2219904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9" name="Triângulo isósceles 128">
              <a:extLst>
                <a:ext uri="{FF2B5EF4-FFF2-40B4-BE49-F238E27FC236}">
                  <a16:creationId xmlns:a16="http://schemas.microsoft.com/office/drawing/2014/main" id="{98034C4D-ACB9-4377-BE82-5873C2186EAC}"/>
                </a:ext>
              </a:extLst>
            </p:cNvPr>
            <p:cNvSpPr/>
            <p:nvPr/>
          </p:nvSpPr>
          <p:spPr>
            <a:xfrm>
              <a:off x="4825192" y="676358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0" name="Triângulo isósceles 129">
              <a:extLst>
                <a:ext uri="{FF2B5EF4-FFF2-40B4-BE49-F238E27FC236}">
                  <a16:creationId xmlns:a16="http://schemas.microsoft.com/office/drawing/2014/main" id="{D97C7A53-066B-4296-9E88-A7D40E0BD942}"/>
                </a:ext>
              </a:extLst>
            </p:cNvPr>
            <p:cNvSpPr/>
            <p:nvPr/>
          </p:nvSpPr>
          <p:spPr>
            <a:xfrm>
              <a:off x="8733124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1" name="Triângulo isósceles 130">
              <a:extLst>
                <a:ext uri="{FF2B5EF4-FFF2-40B4-BE49-F238E27FC236}">
                  <a16:creationId xmlns:a16="http://schemas.microsoft.com/office/drawing/2014/main" id="{746F8F3A-20A6-4C40-80CC-F06BB9C94F0F}"/>
                </a:ext>
              </a:extLst>
            </p:cNvPr>
            <p:cNvSpPr/>
            <p:nvPr/>
          </p:nvSpPr>
          <p:spPr>
            <a:xfrm>
              <a:off x="11338413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2" name="Triângulo isósceles 131">
              <a:extLst>
                <a:ext uri="{FF2B5EF4-FFF2-40B4-BE49-F238E27FC236}">
                  <a16:creationId xmlns:a16="http://schemas.microsoft.com/office/drawing/2014/main" id="{E7915322-55DD-4D09-9F87-DA11D52F425E}"/>
                </a:ext>
              </a:extLst>
            </p:cNvPr>
            <p:cNvSpPr/>
            <p:nvPr/>
          </p:nvSpPr>
          <p:spPr>
            <a:xfrm>
              <a:off x="10035768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3" name="Triângulo isósceles 132">
              <a:extLst>
                <a:ext uri="{FF2B5EF4-FFF2-40B4-BE49-F238E27FC236}">
                  <a16:creationId xmlns:a16="http://schemas.microsoft.com/office/drawing/2014/main" id="{88BEB301-0007-4AA0-A6C5-E5C0FE3338C3}"/>
                </a:ext>
              </a:extLst>
            </p:cNvPr>
            <p:cNvSpPr/>
            <p:nvPr/>
          </p:nvSpPr>
          <p:spPr>
            <a:xfrm>
              <a:off x="917260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4" name="Triângulo isósceles 133">
              <a:extLst>
                <a:ext uri="{FF2B5EF4-FFF2-40B4-BE49-F238E27FC236}">
                  <a16:creationId xmlns:a16="http://schemas.microsoft.com/office/drawing/2014/main" id="{4C0EF6E9-E592-427E-AA3A-DBFDE284D52F}"/>
                </a:ext>
              </a:extLst>
            </p:cNvPr>
            <p:cNvSpPr/>
            <p:nvPr/>
          </p:nvSpPr>
          <p:spPr>
            <a:xfrm>
              <a:off x="6127836" y="676358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5" name="Triângulo isósceles 134">
              <a:extLst>
                <a:ext uri="{FF2B5EF4-FFF2-40B4-BE49-F238E27FC236}">
                  <a16:creationId xmlns:a16="http://schemas.microsoft.com/office/drawing/2014/main" id="{0578A437-771D-44EE-94C2-D45F5F2B6552}"/>
                </a:ext>
              </a:extLst>
            </p:cNvPr>
            <p:cNvSpPr/>
            <p:nvPr/>
          </p:nvSpPr>
          <p:spPr>
            <a:xfrm>
              <a:off x="3522548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6" name="Triângulo isósceles 135">
              <a:extLst>
                <a:ext uri="{FF2B5EF4-FFF2-40B4-BE49-F238E27FC236}">
                  <a16:creationId xmlns:a16="http://schemas.microsoft.com/office/drawing/2014/main" id="{6EDDEBE8-640C-43EA-B13A-6D5E3DECA659}"/>
                </a:ext>
              </a:extLst>
            </p:cNvPr>
            <p:cNvSpPr/>
            <p:nvPr/>
          </p:nvSpPr>
          <p:spPr>
            <a:xfrm>
              <a:off x="7430480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7" name="Triângulo isósceles 136">
              <a:extLst>
                <a:ext uri="{FF2B5EF4-FFF2-40B4-BE49-F238E27FC236}">
                  <a16:creationId xmlns:a16="http://schemas.microsoft.com/office/drawing/2014/main" id="{8EE9AEB3-BFE9-43FE-B90F-E4AB8D6FAF5D}"/>
                </a:ext>
              </a:extLst>
            </p:cNvPr>
            <p:cNvSpPr/>
            <p:nvPr/>
          </p:nvSpPr>
          <p:spPr>
            <a:xfrm>
              <a:off x="-385385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8" name="Triângulo isósceles 137">
              <a:extLst>
                <a:ext uri="{FF2B5EF4-FFF2-40B4-BE49-F238E27FC236}">
                  <a16:creationId xmlns:a16="http://schemas.microsoft.com/office/drawing/2014/main" id="{B67E0AF3-6586-467D-BB93-FC0FE105EB06}"/>
                </a:ext>
              </a:extLst>
            </p:cNvPr>
            <p:cNvSpPr/>
            <p:nvPr/>
          </p:nvSpPr>
          <p:spPr>
            <a:xfrm rot="10800000">
              <a:off x="12005012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9" name="Triângulo isósceles 138">
              <a:extLst>
                <a:ext uri="{FF2B5EF4-FFF2-40B4-BE49-F238E27FC236}">
                  <a16:creationId xmlns:a16="http://schemas.microsoft.com/office/drawing/2014/main" id="{EFAE7F54-A93B-41A0-ABC7-4689B44056F4}"/>
                </a:ext>
              </a:extLst>
            </p:cNvPr>
            <p:cNvSpPr/>
            <p:nvPr/>
          </p:nvSpPr>
          <p:spPr>
            <a:xfrm rot="10800000">
              <a:off x="-1021432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42" name="CaixaDeTexto 141">
            <a:extLst>
              <a:ext uri="{FF2B5EF4-FFF2-40B4-BE49-F238E27FC236}">
                <a16:creationId xmlns:a16="http://schemas.microsoft.com/office/drawing/2014/main" id="{84E4E239-57C6-4A95-88BD-069349BEC813}"/>
              </a:ext>
            </a:extLst>
          </p:cNvPr>
          <p:cNvSpPr txBox="1"/>
          <p:nvPr/>
        </p:nvSpPr>
        <p:spPr>
          <a:xfrm>
            <a:off x="747879" y="328293"/>
            <a:ext cx="55875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4800" dirty="0">
                <a:ln>
                  <a:solidFill>
                    <a:prstClr val="white">
                      <a:lumMod val="85000"/>
                    </a:prstClr>
                  </a:solidFill>
                </a:ln>
                <a:solidFill>
                  <a:srgbClr val="E7E6E6">
                    <a:lumMod val="50000"/>
                  </a:srgb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Metodologia </a:t>
            </a:r>
            <a:r>
              <a:rPr lang="pt-BR" sz="4800" dirty="0" err="1">
                <a:ln>
                  <a:solidFill>
                    <a:prstClr val="white">
                      <a:lumMod val="85000"/>
                    </a:prstClr>
                  </a:solidFill>
                </a:ln>
                <a:solidFill>
                  <a:srgbClr val="E7E6E6">
                    <a:lumMod val="50000"/>
                  </a:srgb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Scrum</a:t>
            </a:r>
            <a:endParaRPr kumimoji="0" lang="pt-BR" sz="4800" b="0" i="0" u="none" strike="noStrike" kern="1200" cap="none" spc="0" normalizeH="0" baseline="0" noProof="0" dirty="0">
              <a:ln>
                <a:solidFill>
                  <a:prstClr val="white">
                    <a:lumMod val="85000"/>
                  </a:prstClr>
                </a:solidFill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Calibri Light" panose="020F0302020204030204" pitchFamily="34" charset="0"/>
            </a:endParaRPr>
          </a:p>
        </p:txBody>
      </p:sp>
      <p:sp>
        <p:nvSpPr>
          <p:cNvPr id="2" name="AutoShape 2" descr="scrum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683" y="1183682"/>
            <a:ext cx="9960833" cy="5213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544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1" grpId="0" animBg="1"/>
      <p:bldP spid="14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Retângulo 140">
            <a:extLst>
              <a:ext uri="{FF2B5EF4-FFF2-40B4-BE49-F238E27FC236}">
                <a16:creationId xmlns:a16="http://schemas.microsoft.com/office/drawing/2014/main" id="{AD288543-D0EF-4070-9159-6C7CB10F8F68}"/>
              </a:ext>
            </a:extLst>
          </p:cNvPr>
          <p:cNvSpPr/>
          <p:nvPr/>
        </p:nvSpPr>
        <p:spPr>
          <a:xfrm rot="12600000">
            <a:off x="8603835" y="2526468"/>
            <a:ext cx="12136102" cy="1247775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3" name="Retângulo 142">
            <a:extLst>
              <a:ext uri="{FF2B5EF4-FFF2-40B4-BE49-F238E27FC236}">
                <a16:creationId xmlns:a16="http://schemas.microsoft.com/office/drawing/2014/main" id="{0BF00D52-003E-4697-9608-964B99298E4F}"/>
              </a:ext>
            </a:extLst>
          </p:cNvPr>
          <p:cNvSpPr/>
          <p:nvPr/>
        </p:nvSpPr>
        <p:spPr>
          <a:xfrm rot="5400000">
            <a:off x="-2305576" y="-13345224"/>
            <a:ext cx="16573500" cy="15867081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40" name="Agrupar 139">
            <a:extLst>
              <a:ext uri="{FF2B5EF4-FFF2-40B4-BE49-F238E27FC236}">
                <a16:creationId xmlns:a16="http://schemas.microsoft.com/office/drawing/2014/main" id="{749FA262-C9C1-4593-8529-F0861417BE6F}"/>
              </a:ext>
            </a:extLst>
          </p:cNvPr>
          <p:cNvGrpSpPr/>
          <p:nvPr/>
        </p:nvGrpSpPr>
        <p:grpSpPr>
          <a:xfrm>
            <a:off x="-1650082" y="-1061347"/>
            <a:ext cx="15485067" cy="8973895"/>
            <a:chOff x="-1650082" y="-1061347"/>
            <a:chExt cx="15485067" cy="8973895"/>
          </a:xfrm>
        </p:grpSpPr>
        <p:sp>
          <p:nvSpPr>
            <p:cNvPr id="8" name="Triângulo isósceles 7">
              <a:extLst>
                <a:ext uri="{FF2B5EF4-FFF2-40B4-BE49-F238E27FC236}">
                  <a16:creationId xmlns:a16="http://schemas.microsoft.com/office/drawing/2014/main" id="{FBB39774-F923-499D-80F0-FFFB75632242}"/>
                </a:ext>
              </a:extLst>
            </p:cNvPr>
            <p:cNvSpPr/>
            <p:nvPr/>
          </p:nvSpPr>
          <p:spPr>
            <a:xfrm rot="10800000">
              <a:off x="1621958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Triângulo isósceles 8">
              <a:extLst>
                <a:ext uri="{FF2B5EF4-FFF2-40B4-BE49-F238E27FC236}">
                  <a16:creationId xmlns:a16="http://schemas.microsoft.com/office/drawing/2014/main" id="{12FAC9FF-82FF-47FE-AF45-F0649BC0641E}"/>
                </a:ext>
              </a:extLst>
            </p:cNvPr>
            <p:cNvSpPr/>
            <p:nvPr/>
          </p:nvSpPr>
          <p:spPr>
            <a:xfrm rot="10800000">
              <a:off x="4227246" y="45444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Triângulo isósceles 9">
              <a:extLst>
                <a:ext uri="{FF2B5EF4-FFF2-40B4-BE49-F238E27FC236}">
                  <a16:creationId xmlns:a16="http://schemas.microsoft.com/office/drawing/2014/main" id="{E9939456-F650-4461-9658-BFA48EAE5C54}"/>
                </a:ext>
              </a:extLst>
            </p:cNvPr>
            <p:cNvSpPr/>
            <p:nvPr/>
          </p:nvSpPr>
          <p:spPr>
            <a:xfrm rot="10800000">
              <a:off x="8135178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Triângulo isósceles 10">
              <a:extLst>
                <a:ext uri="{FF2B5EF4-FFF2-40B4-BE49-F238E27FC236}">
                  <a16:creationId xmlns:a16="http://schemas.microsoft.com/office/drawing/2014/main" id="{53A3F05D-806D-45C0-BAF7-87AB47FD4C39}"/>
                </a:ext>
              </a:extLst>
            </p:cNvPr>
            <p:cNvSpPr/>
            <p:nvPr/>
          </p:nvSpPr>
          <p:spPr>
            <a:xfrm rot="10800000">
              <a:off x="10740467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Triângulo isósceles 11">
              <a:extLst>
                <a:ext uri="{FF2B5EF4-FFF2-40B4-BE49-F238E27FC236}">
                  <a16:creationId xmlns:a16="http://schemas.microsoft.com/office/drawing/2014/main" id="{8B35CF2D-705E-4CA5-AB3F-6B36010B41B2}"/>
                </a:ext>
              </a:extLst>
            </p:cNvPr>
            <p:cNvSpPr/>
            <p:nvPr/>
          </p:nvSpPr>
          <p:spPr>
            <a:xfrm rot="10800000">
              <a:off x="9437822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Triângulo isósceles 12">
              <a:extLst>
                <a:ext uri="{FF2B5EF4-FFF2-40B4-BE49-F238E27FC236}">
                  <a16:creationId xmlns:a16="http://schemas.microsoft.com/office/drawing/2014/main" id="{6E0B02BE-152B-449E-BB1A-01677BBE1102}"/>
                </a:ext>
              </a:extLst>
            </p:cNvPr>
            <p:cNvSpPr/>
            <p:nvPr/>
          </p:nvSpPr>
          <p:spPr>
            <a:xfrm rot="10800000">
              <a:off x="319314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Triângulo isósceles 13">
              <a:extLst>
                <a:ext uri="{FF2B5EF4-FFF2-40B4-BE49-F238E27FC236}">
                  <a16:creationId xmlns:a16="http://schemas.microsoft.com/office/drawing/2014/main" id="{0BBF0422-3156-4E17-9330-231B127B5CB1}"/>
                </a:ext>
              </a:extLst>
            </p:cNvPr>
            <p:cNvSpPr/>
            <p:nvPr/>
          </p:nvSpPr>
          <p:spPr>
            <a:xfrm rot="10800000">
              <a:off x="5529890" y="45444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Triângulo isósceles 14">
              <a:extLst>
                <a:ext uri="{FF2B5EF4-FFF2-40B4-BE49-F238E27FC236}">
                  <a16:creationId xmlns:a16="http://schemas.microsoft.com/office/drawing/2014/main" id="{E6318615-10B3-4550-8D67-940670DA8119}"/>
                </a:ext>
              </a:extLst>
            </p:cNvPr>
            <p:cNvSpPr/>
            <p:nvPr/>
          </p:nvSpPr>
          <p:spPr>
            <a:xfrm rot="10800000">
              <a:off x="2924602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Triângulo isósceles 15">
              <a:extLst>
                <a:ext uri="{FF2B5EF4-FFF2-40B4-BE49-F238E27FC236}">
                  <a16:creationId xmlns:a16="http://schemas.microsoft.com/office/drawing/2014/main" id="{82D24450-6D19-4529-9CB6-27A6DF4E58BA}"/>
                </a:ext>
              </a:extLst>
            </p:cNvPr>
            <p:cNvSpPr/>
            <p:nvPr/>
          </p:nvSpPr>
          <p:spPr>
            <a:xfrm rot="10800000">
              <a:off x="6832534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Triângulo isósceles 16">
              <a:extLst>
                <a:ext uri="{FF2B5EF4-FFF2-40B4-BE49-F238E27FC236}">
                  <a16:creationId xmlns:a16="http://schemas.microsoft.com/office/drawing/2014/main" id="{EF29AE07-FDDF-4FC9-8137-EF2192D98BE3}"/>
                </a:ext>
              </a:extLst>
            </p:cNvPr>
            <p:cNvSpPr/>
            <p:nvPr/>
          </p:nvSpPr>
          <p:spPr>
            <a:xfrm>
              <a:off x="2258004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Triângulo isósceles 17">
              <a:extLst>
                <a:ext uri="{FF2B5EF4-FFF2-40B4-BE49-F238E27FC236}">
                  <a16:creationId xmlns:a16="http://schemas.microsoft.com/office/drawing/2014/main" id="{400DFBA0-B7B1-4DDC-B82D-A40A7B264D12}"/>
                </a:ext>
              </a:extLst>
            </p:cNvPr>
            <p:cNvSpPr/>
            <p:nvPr/>
          </p:nvSpPr>
          <p:spPr>
            <a:xfrm>
              <a:off x="4863292" y="67216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Triângulo isósceles 18">
              <a:extLst>
                <a:ext uri="{FF2B5EF4-FFF2-40B4-BE49-F238E27FC236}">
                  <a16:creationId xmlns:a16="http://schemas.microsoft.com/office/drawing/2014/main" id="{6543AEF8-EF2D-492F-A53F-C702C7D18AF0}"/>
                </a:ext>
              </a:extLst>
            </p:cNvPr>
            <p:cNvSpPr/>
            <p:nvPr/>
          </p:nvSpPr>
          <p:spPr>
            <a:xfrm>
              <a:off x="8771224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Triângulo isósceles 19">
              <a:extLst>
                <a:ext uri="{FF2B5EF4-FFF2-40B4-BE49-F238E27FC236}">
                  <a16:creationId xmlns:a16="http://schemas.microsoft.com/office/drawing/2014/main" id="{E1C7D44E-29B9-4279-97AB-F79F519782E6}"/>
                </a:ext>
              </a:extLst>
            </p:cNvPr>
            <p:cNvSpPr/>
            <p:nvPr/>
          </p:nvSpPr>
          <p:spPr>
            <a:xfrm>
              <a:off x="11376513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Triângulo isósceles 20">
              <a:extLst>
                <a:ext uri="{FF2B5EF4-FFF2-40B4-BE49-F238E27FC236}">
                  <a16:creationId xmlns:a16="http://schemas.microsoft.com/office/drawing/2014/main" id="{2B871475-8619-4357-A45F-307DAB0E4AC8}"/>
                </a:ext>
              </a:extLst>
            </p:cNvPr>
            <p:cNvSpPr/>
            <p:nvPr/>
          </p:nvSpPr>
          <p:spPr>
            <a:xfrm>
              <a:off x="10073868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Triângulo isósceles 21">
              <a:extLst>
                <a:ext uri="{FF2B5EF4-FFF2-40B4-BE49-F238E27FC236}">
                  <a16:creationId xmlns:a16="http://schemas.microsoft.com/office/drawing/2014/main" id="{3ACC7C6B-ADCA-487A-9A9D-2C79CE7A957E}"/>
                </a:ext>
              </a:extLst>
            </p:cNvPr>
            <p:cNvSpPr/>
            <p:nvPr/>
          </p:nvSpPr>
          <p:spPr>
            <a:xfrm>
              <a:off x="955360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Triângulo isósceles 22">
              <a:extLst>
                <a:ext uri="{FF2B5EF4-FFF2-40B4-BE49-F238E27FC236}">
                  <a16:creationId xmlns:a16="http://schemas.microsoft.com/office/drawing/2014/main" id="{9D83A5BE-A122-437D-BDB6-7FF205BC371E}"/>
                </a:ext>
              </a:extLst>
            </p:cNvPr>
            <p:cNvSpPr/>
            <p:nvPr/>
          </p:nvSpPr>
          <p:spPr>
            <a:xfrm>
              <a:off x="6165936" y="67216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Triângulo isósceles 23">
              <a:extLst>
                <a:ext uri="{FF2B5EF4-FFF2-40B4-BE49-F238E27FC236}">
                  <a16:creationId xmlns:a16="http://schemas.microsoft.com/office/drawing/2014/main" id="{9C7CF123-F41B-424E-B88E-055BD43111EF}"/>
                </a:ext>
              </a:extLst>
            </p:cNvPr>
            <p:cNvSpPr/>
            <p:nvPr/>
          </p:nvSpPr>
          <p:spPr>
            <a:xfrm>
              <a:off x="3560648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Triângulo isósceles 24">
              <a:extLst>
                <a:ext uri="{FF2B5EF4-FFF2-40B4-BE49-F238E27FC236}">
                  <a16:creationId xmlns:a16="http://schemas.microsoft.com/office/drawing/2014/main" id="{FA21DC31-A46F-4731-9FA3-1EA4D8250B35}"/>
                </a:ext>
              </a:extLst>
            </p:cNvPr>
            <p:cNvSpPr/>
            <p:nvPr/>
          </p:nvSpPr>
          <p:spPr>
            <a:xfrm>
              <a:off x="7468580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Triângulo isósceles 25">
              <a:extLst>
                <a:ext uri="{FF2B5EF4-FFF2-40B4-BE49-F238E27FC236}">
                  <a16:creationId xmlns:a16="http://schemas.microsoft.com/office/drawing/2014/main" id="{68D09599-5AB8-4B55-8AD9-0A47E1C959A2}"/>
                </a:ext>
              </a:extLst>
            </p:cNvPr>
            <p:cNvSpPr/>
            <p:nvPr/>
          </p:nvSpPr>
          <p:spPr>
            <a:xfrm>
              <a:off x="-347285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Triângulo isósceles 26">
              <a:extLst>
                <a:ext uri="{FF2B5EF4-FFF2-40B4-BE49-F238E27FC236}">
                  <a16:creationId xmlns:a16="http://schemas.microsoft.com/office/drawing/2014/main" id="{73B2A248-1837-40C0-91C5-20DCF7186932}"/>
                </a:ext>
              </a:extLst>
            </p:cNvPr>
            <p:cNvSpPr/>
            <p:nvPr/>
          </p:nvSpPr>
          <p:spPr>
            <a:xfrm rot="10800000">
              <a:off x="12043112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Triângulo isósceles 27">
              <a:extLst>
                <a:ext uri="{FF2B5EF4-FFF2-40B4-BE49-F238E27FC236}">
                  <a16:creationId xmlns:a16="http://schemas.microsoft.com/office/drawing/2014/main" id="{CF99B692-3D56-4199-BA16-940D7965F670}"/>
                </a:ext>
              </a:extLst>
            </p:cNvPr>
            <p:cNvSpPr/>
            <p:nvPr/>
          </p:nvSpPr>
          <p:spPr>
            <a:xfrm rot="10800000">
              <a:off x="-983332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Triângulo isósceles 28">
              <a:extLst>
                <a:ext uri="{FF2B5EF4-FFF2-40B4-BE49-F238E27FC236}">
                  <a16:creationId xmlns:a16="http://schemas.microsoft.com/office/drawing/2014/main" id="{322A2FA3-32A3-4A47-8B78-F2BE7BBC4478}"/>
                </a:ext>
              </a:extLst>
            </p:cNvPr>
            <p:cNvSpPr/>
            <p:nvPr/>
          </p:nvSpPr>
          <p:spPr>
            <a:xfrm rot="10800000">
              <a:off x="955208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Triângulo isósceles 29">
              <a:extLst>
                <a:ext uri="{FF2B5EF4-FFF2-40B4-BE49-F238E27FC236}">
                  <a16:creationId xmlns:a16="http://schemas.microsoft.com/office/drawing/2014/main" id="{B4D8CC72-0F0E-4B9B-B529-08B527B6AF26}"/>
                </a:ext>
              </a:extLst>
            </p:cNvPr>
            <p:cNvSpPr/>
            <p:nvPr/>
          </p:nvSpPr>
          <p:spPr>
            <a:xfrm rot="10800000">
              <a:off x="3560496" y="1974015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Triângulo isósceles 30">
              <a:extLst>
                <a:ext uri="{FF2B5EF4-FFF2-40B4-BE49-F238E27FC236}">
                  <a16:creationId xmlns:a16="http://schemas.microsoft.com/office/drawing/2014/main" id="{8F98562A-9E99-42E5-B87D-93491A185A06}"/>
                </a:ext>
              </a:extLst>
            </p:cNvPr>
            <p:cNvSpPr/>
            <p:nvPr/>
          </p:nvSpPr>
          <p:spPr>
            <a:xfrm rot="10800000">
              <a:off x="7468428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Triângulo isósceles 31">
              <a:extLst>
                <a:ext uri="{FF2B5EF4-FFF2-40B4-BE49-F238E27FC236}">
                  <a16:creationId xmlns:a16="http://schemas.microsoft.com/office/drawing/2014/main" id="{53A2A136-47D4-4370-96D0-A8F7F63A6702}"/>
                </a:ext>
              </a:extLst>
            </p:cNvPr>
            <p:cNvSpPr/>
            <p:nvPr/>
          </p:nvSpPr>
          <p:spPr>
            <a:xfrm rot="10800000">
              <a:off x="10073717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Triângulo isósceles 32">
              <a:extLst>
                <a:ext uri="{FF2B5EF4-FFF2-40B4-BE49-F238E27FC236}">
                  <a16:creationId xmlns:a16="http://schemas.microsoft.com/office/drawing/2014/main" id="{8A7F55AA-1C6A-498C-8835-5D690F54E2C3}"/>
                </a:ext>
              </a:extLst>
            </p:cNvPr>
            <p:cNvSpPr/>
            <p:nvPr/>
          </p:nvSpPr>
          <p:spPr>
            <a:xfrm rot="10800000">
              <a:off x="8771072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Triângulo isósceles 33">
              <a:extLst>
                <a:ext uri="{FF2B5EF4-FFF2-40B4-BE49-F238E27FC236}">
                  <a16:creationId xmlns:a16="http://schemas.microsoft.com/office/drawing/2014/main" id="{EDD0E2BA-DFD9-4071-B890-66E37AFE216B}"/>
                </a:ext>
              </a:extLst>
            </p:cNvPr>
            <p:cNvSpPr/>
            <p:nvPr/>
          </p:nvSpPr>
          <p:spPr>
            <a:xfrm rot="10800000">
              <a:off x="-347436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Triângulo isósceles 34">
              <a:extLst>
                <a:ext uri="{FF2B5EF4-FFF2-40B4-BE49-F238E27FC236}">
                  <a16:creationId xmlns:a16="http://schemas.microsoft.com/office/drawing/2014/main" id="{F9C8F466-DDC1-4D5C-8C13-D47940D5A593}"/>
                </a:ext>
              </a:extLst>
            </p:cNvPr>
            <p:cNvSpPr/>
            <p:nvPr/>
          </p:nvSpPr>
          <p:spPr>
            <a:xfrm rot="10800000">
              <a:off x="4863140" y="1974015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Triângulo isósceles 35">
              <a:extLst>
                <a:ext uri="{FF2B5EF4-FFF2-40B4-BE49-F238E27FC236}">
                  <a16:creationId xmlns:a16="http://schemas.microsoft.com/office/drawing/2014/main" id="{D86E6763-21A3-4A03-85EC-F448971E1592}"/>
                </a:ext>
              </a:extLst>
            </p:cNvPr>
            <p:cNvSpPr/>
            <p:nvPr/>
          </p:nvSpPr>
          <p:spPr>
            <a:xfrm rot="10800000">
              <a:off x="2257852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Triângulo isósceles 36">
              <a:extLst>
                <a:ext uri="{FF2B5EF4-FFF2-40B4-BE49-F238E27FC236}">
                  <a16:creationId xmlns:a16="http://schemas.microsoft.com/office/drawing/2014/main" id="{DAC80DAD-8212-468A-870B-FAD39BD25F4B}"/>
                </a:ext>
              </a:extLst>
            </p:cNvPr>
            <p:cNvSpPr/>
            <p:nvPr/>
          </p:nvSpPr>
          <p:spPr>
            <a:xfrm rot="10800000">
              <a:off x="6165784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Triângulo isósceles 37">
              <a:extLst>
                <a:ext uri="{FF2B5EF4-FFF2-40B4-BE49-F238E27FC236}">
                  <a16:creationId xmlns:a16="http://schemas.microsoft.com/office/drawing/2014/main" id="{17BD0FA5-D9E9-4AEE-97B8-D17B9C307F38}"/>
                </a:ext>
              </a:extLst>
            </p:cNvPr>
            <p:cNvSpPr/>
            <p:nvPr/>
          </p:nvSpPr>
          <p:spPr>
            <a:xfrm>
              <a:off x="1591254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Triângulo isósceles 38">
              <a:extLst>
                <a:ext uri="{FF2B5EF4-FFF2-40B4-BE49-F238E27FC236}">
                  <a16:creationId xmlns:a16="http://schemas.microsoft.com/office/drawing/2014/main" id="{CED20289-A963-4E1C-A503-340FE2734364}"/>
                </a:ext>
              </a:extLst>
            </p:cNvPr>
            <p:cNvSpPr/>
            <p:nvPr/>
          </p:nvSpPr>
          <p:spPr>
            <a:xfrm>
              <a:off x="4196542" y="219172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Triângulo isósceles 39">
              <a:extLst>
                <a:ext uri="{FF2B5EF4-FFF2-40B4-BE49-F238E27FC236}">
                  <a16:creationId xmlns:a16="http://schemas.microsoft.com/office/drawing/2014/main" id="{A4130A57-E702-4A27-995F-059D7C2C402E}"/>
                </a:ext>
              </a:extLst>
            </p:cNvPr>
            <p:cNvSpPr/>
            <p:nvPr/>
          </p:nvSpPr>
          <p:spPr>
            <a:xfrm>
              <a:off x="8104474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Triângulo isósceles 40">
              <a:extLst>
                <a:ext uri="{FF2B5EF4-FFF2-40B4-BE49-F238E27FC236}">
                  <a16:creationId xmlns:a16="http://schemas.microsoft.com/office/drawing/2014/main" id="{540FB84A-4EA2-46B0-A3F3-D34023E94413}"/>
                </a:ext>
              </a:extLst>
            </p:cNvPr>
            <p:cNvSpPr/>
            <p:nvPr/>
          </p:nvSpPr>
          <p:spPr>
            <a:xfrm>
              <a:off x="10709763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Triângulo isósceles 41">
              <a:extLst>
                <a:ext uri="{FF2B5EF4-FFF2-40B4-BE49-F238E27FC236}">
                  <a16:creationId xmlns:a16="http://schemas.microsoft.com/office/drawing/2014/main" id="{8022ED4F-CDAC-45EE-9B8C-045BF0E2D42B}"/>
                </a:ext>
              </a:extLst>
            </p:cNvPr>
            <p:cNvSpPr/>
            <p:nvPr/>
          </p:nvSpPr>
          <p:spPr>
            <a:xfrm>
              <a:off x="9407118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Triângulo isósceles 42">
              <a:extLst>
                <a:ext uri="{FF2B5EF4-FFF2-40B4-BE49-F238E27FC236}">
                  <a16:creationId xmlns:a16="http://schemas.microsoft.com/office/drawing/2014/main" id="{1B8B0E9A-53BC-45A6-B7FB-C43902BDEF01}"/>
                </a:ext>
              </a:extLst>
            </p:cNvPr>
            <p:cNvSpPr/>
            <p:nvPr/>
          </p:nvSpPr>
          <p:spPr>
            <a:xfrm>
              <a:off x="288610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" name="Triângulo isósceles 43">
              <a:extLst>
                <a:ext uri="{FF2B5EF4-FFF2-40B4-BE49-F238E27FC236}">
                  <a16:creationId xmlns:a16="http://schemas.microsoft.com/office/drawing/2014/main" id="{0979BCE3-2C23-4705-AD28-AB145034E706}"/>
                </a:ext>
              </a:extLst>
            </p:cNvPr>
            <p:cNvSpPr/>
            <p:nvPr/>
          </p:nvSpPr>
          <p:spPr>
            <a:xfrm>
              <a:off x="5499186" y="219172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 dirty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" name="Triângulo isósceles 44">
              <a:extLst>
                <a:ext uri="{FF2B5EF4-FFF2-40B4-BE49-F238E27FC236}">
                  <a16:creationId xmlns:a16="http://schemas.microsoft.com/office/drawing/2014/main" id="{B5C9E8AA-0BFC-4AC6-B284-9BE5987EA2B4}"/>
                </a:ext>
              </a:extLst>
            </p:cNvPr>
            <p:cNvSpPr/>
            <p:nvPr/>
          </p:nvSpPr>
          <p:spPr>
            <a:xfrm>
              <a:off x="2893898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" name="Triângulo isósceles 45">
              <a:extLst>
                <a:ext uri="{FF2B5EF4-FFF2-40B4-BE49-F238E27FC236}">
                  <a16:creationId xmlns:a16="http://schemas.microsoft.com/office/drawing/2014/main" id="{9925E259-DDD3-4424-94D0-1B8DA89A5E49}"/>
                </a:ext>
              </a:extLst>
            </p:cNvPr>
            <p:cNvSpPr/>
            <p:nvPr/>
          </p:nvSpPr>
          <p:spPr>
            <a:xfrm>
              <a:off x="6801830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" name="Triângulo isósceles 46">
              <a:extLst>
                <a:ext uri="{FF2B5EF4-FFF2-40B4-BE49-F238E27FC236}">
                  <a16:creationId xmlns:a16="http://schemas.microsoft.com/office/drawing/2014/main" id="{600C681C-B7B9-48BB-A099-53BA9B7A2AFD}"/>
                </a:ext>
              </a:extLst>
            </p:cNvPr>
            <p:cNvSpPr/>
            <p:nvPr/>
          </p:nvSpPr>
          <p:spPr>
            <a:xfrm>
              <a:off x="-1014035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Triângulo isósceles 47">
              <a:extLst>
                <a:ext uri="{FF2B5EF4-FFF2-40B4-BE49-F238E27FC236}">
                  <a16:creationId xmlns:a16="http://schemas.microsoft.com/office/drawing/2014/main" id="{40326590-3585-4B7C-84C3-98A3D710D2A4}"/>
                </a:ext>
              </a:extLst>
            </p:cNvPr>
            <p:cNvSpPr/>
            <p:nvPr/>
          </p:nvSpPr>
          <p:spPr>
            <a:xfrm rot="10800000">
              <a:off x="11376362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" name="Triângulo isósceles 48">
              <a:extLst>
                <a:ext uri="{FF2B5EF4-FFF2-40B4-BE49-F238E27FC236}">
                  <a16:creationId xmlns:a16="http://schemas.microsoft.com/office/drawing/2014/main" id="{CC24F187-6AED-45DD-9E68-A99D0E3E3BEB}"/>
                </a:ext>
              </a:extLst>
            </p:cNvPr>
            <p:cNvSpPr/>
            <p:nvPr/>
          </p:nvSpPr>
          <p:spPr>
            <a:xfrm rot="10800000">
              <a:off x="-1650082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Triângulo isósceles 49">
              <a:extLst>
                <a:ext uri="{FF2B5EF4-FFF2-40B4-BE49-F238E27FC236}">
                  <a16:creationId xmlns:a16="http://schemas.microsoft.com/office/drawing/2014/main" id="{7BC5C886-D41E-4BF5-8180-7AE6722CA2E7}"/>
                </a:ext>
              </a:extLst>
            </p:cNvPr>
            <p:cNvSpPr/>
            <p:nvPr/>
          </p:nvSpPr>
          <p:spPr>
            <a:xfrm rot="10800000">
              <a:off x="12679005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" name="Triângulo isósceles 50">
              <a:extLst>
                <a:ext uri="{FF2B5EF4-FFF2-40B4-BE49-F238E27FC236}">
                  <a16:creationId xmlns:a16="http://schemas.microsoft.com/office/drawing/2014/main" id="{D5EF2D91-BEB7-4322-BADE-B3334148F465}"/>
                </a:ext>
              </a:extLst>
            </p:cNvPr>
            <p:cNvSpPr/>
            <p:nvPr/>
          </p:nvSpPr>
          <p:spPr>
            <a:xfrm>
              <a:off x="12012406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" name="Triângulo isósceles 51">
              <a:extLst>
                <a:ext uri="{FF2B5EF4-FFF2-40B4-BE49-F238E27FC236}">
                  <a16:creationId xmlns:a16="http://schemas.microsoft.com/office/drawing/2014/main" id="{25930CBB-8E27-4705-B153-FC815175D81D}"/>
                </a:ext>
              </a:extLst>
            </p:cNvPr>
            <p:cNvSpPr/>
            <p:nvPr/>
          </p:nvSpPr>
          <p:spPr>
            <a:xfrm rot="10800000">
              <a:off x="1621958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" name="Triângulo isósceles 52">
              <a:extLst>
                <a:ext uri="{FF2B5EF4-FFF2-40B4-BE49-F238E27FC236}">
                  <a16:creationId xmlns:a16="http://schemas.microsoft.com/office/drawing/2014/main" id="{18B3CE65-DBAA-4285-939B-1C0A8EF3532D}"/>
                </a:ext>
              </a:extLst>
            </p:cNvPr>
            <p:cNvSpPr/>
            <p:nvPr/>
          </p:nvSpPr>
          <p:spPr>
            <a:xfrm rot="10800000">
              <a:off x="4227246" y="350244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" name="Triângulo isósceles 53">
              <a:extLst>
                <a:ext uri="{FF2B5EF4-FFF2-40B4-BE49-F238E27FC236}">
                  <a16:creationId xmlns:a16="http://schemas.microsoft.com/office/drawing/2014/main" id="{AE7B72E9-875C-45D6-BE40-78F9362D52A4}"/>
                </a:ext>
              </a:extLst>
            </p:cNvPr>
            <p:cNvSpPr/>
            <p:nvPr/>
          </p:nvSpPr>
          <p:spPr>
            <a:xfrm rot="10800000">
              <a:off x="8135178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" name="Triângulo isósceles 54">
              <a:extLst>
                <a:ext uri="{FF2B5EF4-FFF2-40B4-BE49-F238E27FC236}">
                  <a16:creationId xmlns:a16="http://schemas.microsoft.com/office/drawing/2014/main" id="{F8297AAD-DD1F-42F4-8632-E55CB9D45A09}"/>
                </a:ext>
              </a:extLst>
            </p:cNvPr>
            <p:cNvSpPr/>
            <p:nvPr/>
          </p:nvSpPr>
          <p:spPr>
            <a:xfrm rot="10800000">
              <a:off x="10740467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" name="Triângulo isósceles 55">
              <a:extLst>
                <a:ext uri="{FF2B5EF4-FFF2-40B4-BE49-F238E27FC236}">
                  <a16:creationId xmlns:a16="http://schemas.microsoft.com/office/drawing/2014/main" id="{0FEB52E8-65AE-4F42-A30B-3CF9086D6C00}"/>
                </a:ext>
              </a:extLst>
            </p:cNvPr>
            <p:cNvSpPr/>
            <p:nvPr/>
          </p:nvSpPr>
          <p:spPr>
            <a:xfrm rot="10800000">
              <a:off x="9437822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" name="Triângulo isósceles 56">
              <a:extLst>
                <a:ext uri="{FF2B5EF4-FFF2-40B4-BE49-F238E27FC236}">
                  <a16:creationId xmlns:a16="http://schemas.microsoft.com/office/drawing/2014/main" id="{2E110393-0166-48DB-9094-06BAAA503811}"/>
                </a:ext>
              </a:extLst>
            </p:cNvPr>
            <p:cNvSpPr/>
            <p:nvPr/>
          </p:nvSpPr>
          <p:spPr>
            <a:xfrm rot="10800000">
              <a:off x="319314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" name="Triângulo isósceles 57">
              <a:extLst>
                <a:ext uri="{FF2B5EF4-FFF2-40B4-BE49-F238E27FC236}">
                  <a16:creationId xmlns:a16="http://schemas.microsoft.com/office/drawing/2014/main" id="{9D35D046-D702-44E8-83D5-4ABE17F90034}"/>
                </a:ext>
              </a:extLst>
            </p:cNvPr>
            <p:cNvSpPr/>
            <p:nvPr/>
          </p:nvSpPr>
          <p:spPr>
            <a:xfrm rot="10800000">
              <a:off x="5529890" y="350244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9" name="Triângulo isósceles 58">
              <a:extLst>
                <a:ext uri="{FF2B5EF4-FFF2-40B4-BE49-F238E27FC236}">
                  <a16:creationId xmlns:a16="http://schemas.microsoft.com/office/drawing/2014/main" id="{6ACA30BD-2337-4334-AFAB-4DE4CCB5455F}"/>
                </a:ext>
              </a:extLst>
            </p:cNvPr>
            <p:cNvSpPr/>
            <p:nvPr/>
          </p:nvSpPr>
          <p:spPr>
            <a:xfrm rot="10800000">
              <a:off x="2924602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" name="Triângulo isósceles 59">
              <a:extLst>
                <a:ext uri="{FF2B5EF4-FFF2-40B4-BE49-F238E27FC236}">
                  <a16:creationId xmlns:a16="http://schemas.microsoft.com/office/drawing/2014/main" id="{75F053A6-01F4-41D8-A0E4-F52B27E7181F}"/>
                </a:ext>
              </a:extLst>
            </p:cNvPr>
            <p:cNvSpPr/>
            <p:nvPr/>
          </p:nvSpPr>
          <p:spPr>
            <a:xfrm rot="10800000">
              <a:off x="6832534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" name="Triângulo isósceles 60">
              <a:extLst>
                <a:ext uri="{FF2B5EF4-FFF2-40B4-BE49-F238E27FC236}">
                  <a16:creationId xmlns:a16="http://schemas.microsoft.com/office/drawing/2014/main" id="{439E30EF-FABF-4242-8183-870261BE7FCB}"/>
                </a:ext>
              </a:extLst>
            </p:cNvPr>
            <p:cNvSpPr/>
            <p:nvPr/>
          </p:nvSpPr>
          <p:spPr>
            <a:xfrm>
              <a:off x="2258004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2" name="Triângulo isósceles 61">
              <a:extLst>
                <a:ext uri="{FF2B5EF4-FFF2-40B4-BE49-F238E27FC236}">
                  <a16:creationId xmlns:a16="http://schemas.microsoft.com/office/drawing/2014/main" id="{73779B33-A8B3-4720-9535-3C8F7605FB95}"/>
                </a:ext>
              </a:extLst>
            </p:cNvPr>
            <p:cNvSpPr/>
            <p:nvPr/>
          </p:nvSpPr>
          <p:spPr>
            <a:xfrm>
              <a:off x="4863292" y="372016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3" name="Triângulo isósceles 62">
              <a:extLst>
                <a:ext uri="{FF2B5EF4-FFF2-40B4-BE49-F238E27FC236}">
                  <a16:creationId xmlns:a16="http://schemas.microsoft.com/office/drawing/2014/main" id="{F9B222C3-9E3C-4A19-A4B3-21ED4020A805}"/>
                </a:ext>
              </a:extLst>
            </p:cNvPr>
            <p:cNvSpPr/>
            <p:nvPr/>
          </p:nvSpPr>
          <p:spPr>
            <a:xfrm>
              <a:off x="8771224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4" name="Triângulo isósceles 63">
              <a:extLst>
                <a:ext uri="{FF2B5EF4-FFF2-40B4-BE49-F238E27FC236}">
                  <a16:creationId xmlns:a16="http://schemas.microsoft.com/office/drawing/2014/main" id="{2121A5CA-BF30-4994-9CE1-D98D33A4CA21}"/>
                </a:ext>
              </a:extLst>
            </p:cNvPr>
            <p:cNvSpPr/>
            <p:nvPr/>
          </p:nvSpPr>
          <p:spPr>
            <a:xfrm>
              <a:off x="11376513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" name="Triângulo isósceles 64">
              <a:extLst>
                <a:ext uri="{FF2B5EF4-FFF2-40B4-BE49-F238E27FC236}">
                  <a16:creationId xmlns:a16="http://schemas.microsoft.com/office/drawing/2014/main" id="{BC70C89F-4915-472E-A88A-21CDBA1F1C72}"/>
                </a:ext>
              </a:extLst>
            </p:cNvPr>
            <p:cNvSpPr/>
            <p:nvPr/>
          </p:nvSpPr>
          <p:spPr>
            <a:xfrm>
              <a:off x="10073868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" name="Triângulo isósceles 65">
              <a:extLst>
                <a:ext uri="{FF2B5EF4-FFF2-40B4-BE49-F238E27FC236}">
                  <a16:creationId xmlns:a16="http://schemas.microsoft.com/office/drawing/2014/main" id="{079C6D65-5778-4A83-8FBA-E51B9538D7C5}"/>
                </a:ext>
              </a:extLst>
            </p:cNvPr>
            <p:cNvSpPr/>
            <p:nvPr/>
          </p:nvSpPr>
          <p:spPr>
            <a:xfrm>
              <a:off x="955360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7" name="Triângulo isósceles 66">
              <a:extLst>
                <a:ext uri="{FF2B5EF4-FFF2-40B4-BE49-F238E27FC236}">
                  <a16:creationId xmlns:a16="http://schemas.microsoft.com/office/drawing/2014/main" id="{7117863F-B0C6-4BDB-B128-0642EE5136BC}"/>
                </a:ext>
              </a:extLst>
            </p:cNvPr>
            <p:cNvSpPr/>
            <p:nvPr/>
          </p:nvSpPr>
          <p:spPr>
            <a:xfrm>
              <a:off x="6165936" y="372016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8" name="Triângulo isósceles 67">
              <a:extLst>
                <a:ext uri="{FF2B5EF4-FFF2-40B4-BE49-F238E27FC236}">
                  <a16:creationId xmlns:a16="http://schemas.microsoft.com/office/drawing/2014/main" id="{084897A9-0B92-4D67-8C4C-F50BA9830F97}"/>
                </a:ext>
              </a:extLst>
            </p:cNvPr>
            <p:cNvSpPr/>
            <p:nvPr/>
          </p:nvSpPr>
          <p:spPr>
            <a:xfrm>
              <a:off x="3560648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9" name="Triângulo isósceles 68">
              <a:extLst>
                <a:ext uri="{FF2B5EF4-FFF2-40B4-BE49-F238E27FC236}">
                  <a16:creationId xmlns:a16="http://schemas.microsoft.com/office/drawing/2014/main" id="{5DBBA60F-9CFB-438A-80BE-597F62BE5CE3}"/>
                </a:ext>
              </a:extLst>
            </p:cNvPr>
            <p:cNvSpPr/>
            <p:nvPr/>
          </p:nvSpPr>
          <p:spPr>
            <a:xfrm>
              <a:off x="7468580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0" name="Triângulo isósceles 69">
              <a:extLst>
                <a:ext uri="{FF2B5EF4-FFF2-40B4-BE49-F238E27FC236}">
                  <a16:creationId xmlns:a16="http://schemas.microsoft.com/office/drawing/2014/main" id="{1394E09B-451B-4C65-A3C4-381F0958B734}"/>
                </a:ext>
              </a:extLst>
            </p:cNvPr>
            <p:cNvSpPr/>
            <p:nvPr/>
          </p:nvSpPr>
          <p:spPr>
            <a:xfrm>
              <a:off x="-347285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1" name="Triângulo isósceles 70">
              <a:extLst>
                <a:ext uri="{FF2B5EF4-FFF2-40B4-BE49-F238E27FC236}">
                  <a16:creationId xmlns:a16="http://schemas.microsoft.com/office/drawing/2014/main" id="{A7A7B5D8-EDD8-48D3-A20A-A8DEC70365FE}"/>
                </a:ext>
              </a:extLst>
            </p:cNvPr>
            <p:cNvSpPr/>
            <p:nvPr/>
          </p:nvSpPr>
          <p:spPr>
            <a:xfrm rot="10800000">
              <a:off x="12043112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2" name="Triângulo isósceles 71">
              <a:extLst>
                <a:ext uri="{FF2B5EF4-FFF2-40B4-BE49-F238E27FC236}">
                  <a16:creationId xmlns:a16="http://schemas.microsoft.com/office/drawing/2014/main" id="{A26F6739-5EE8-4624-B118-48A8B4D47280}"/>
                </a:ext>
              </a:extLst>
            </p:cNvPr>
            <p:cNvSpPr/>
            <p:nvPr/>
          </p:nvSpPr>
          <p:spPr>
            <a:xfrm rot="10800000">
              <a:off x="-983332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3" name="Triângulo isósceles 72">
              <a:extLst>
                <a:ext uri="{FF2B5EF4-FFF2-40B4-BE49-F238E27FC236}">
                  <a16:creationId xmlns:a16="http://schemas.microsoft.com/office/drawing/2014/main" id="{BF71444A-1815-4202-94F2-69FC3DCA54A5}"/>
                </a:ext>
              </a:extLst>
            </p:cNvPr>
            <p:cNvSpPr/>
            <p:nvPr/>
          </p:nvSpPr>
          <p:spPr>
            <a:xfrm rot="10800000">
              <a:off x="955208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4" name="Triângulo isósceles 73">
              <a:extLst>
                <a:ext uri="{FF2B5EF4-FFF2-40B4-BE49-F238E27FC236}">
                  <a16:creationId xmlns:a16="http://schemas.microsoft.com/office/drawing/2014/main" id="{2209DBA9-BCFA-40CB-8318-339CA4A90D28}"/>
                </a:ext>
              </a:extLst>
            </p:cNvPr>
            <p:cNvSpPr/>
            <p:nvPr/>
          </p:nvSpPr>
          <p:spPr>
            <a:xfrm rot="10800000">
              <a:off x="3560496" y="503087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5" name="Triângulo isósceles 74">
              <a:extLst>
                <a:ext uri="{FF2B5EF4-FFF2-40B4-BE49-F238E27FC236}">
                  <a16:creationId xmlns:a16="http://schemas.microsoft.com/office/drawing/2014/main" id="{27F4C949-3168-4750-9B3C-FC875F663BF6}"/>
                </a:ext>
              </a:extLst>
            </p:cNvPr>
            <p:cNvSpPr/>
            <p:nvPr/>
          </p:nvSpPr>
          <p:spPr>
            <a:xfrm rot="10800000">
              <a:off x="7468428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6" name="Triângulo isósceles 75">
              <a:extLst>
                <a:ext uri="{FF2B5EF4-FFF2-40B4-BE49-F238E27FC236}">
                  <a16:creationId xmlns:a16="http://schemas.microsoft.com/office/drawing/2014/main" id="{B4A48027-D1A1-469E-8F97-C01CDFB93735}"/>
                </a:ext>
              </a:extLst>
            </p:cNvPr>
            <p:cNvSpPr/>
            <p:nvPr/>
          </p:nvSpPr>
          <p:spPr>
            <a:xfrm rot="10800000">
              <a:off x="10073717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7" name="Triângulo isósceles 76">
              <a:extLst>
                <a:ext uri="{FF2B5EF4-FFF2-40B4-BE49-F238E27FC236}">
                  <a16:creationId xmlns:a16="http://schemas.microsoft.com/office/drawing/2014/main" id="{B7611F34-31B9-49FD-9188-FB954EFD9FDC}"/>
                </a:ext>
              </a:extLst>
            </p:cNvPr>
            <p:cNvSpPr/>
            <p:nvPr/>
          </p:nvSpPr>
          <p:spPr>
            <a:xfrm rot="10800000">
              <a:off x="8771072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8" name="Triângulo isósceles 77">
              <a:extLst>
                <a:ext uri="{FF2B5EF4-FFF2-40B4-BE49-F238E27FC236}">
                  <a16:creationId xmlns:a16="http://schemas.microsoft.com/office/drawing/2014/main" id="{4532AA4E-E2CB-4915-903D-8AC5807121FB}"/>
                </a:ext>
              </a:extLst>
            </p:cNvPr>
            <p:cNvSpPr/>
            <p:nvPr/>
          </p:nvSpPr>
          <p:spPr>
            <a:xfrm rot="10800000">
              <a:off x="-347436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9" name="Triângulo isósceles 78">
              <a:extLst>
                <a:ext uri="{FF2B5EF4-FFF2-40B4-BE49-F238E27FC236}">
                  <a16:creationId xmlns:a16="http://schemas.microsoft.com/office/drawing/2014/main" id="{0EDEB8FE-6178-46F7-B70C-765848400BB0}"/>
                </a:ext>
              </a:extLst>
            </p:cNvPr>
            <p:cNvSpPr/>
            <p:nvPr/>
          </p:nvSpPr>
          <p:spPr>
            <a:xfrm rot="10800000">
              <a:off x="4863140" y="503087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0" name="Triângulo isósceles 79">
              <a:extLst>
                <a:ext uri="{FF2B5EF4-FFF2-40B4-BE49-F238E27FC236}">
                  <a16:creationId xmlns:a16="http://schemas.microsoft.com/office/drawing/2014/main" id="{70E96D20-AA76-4B74-96FD-3199045639F8}"/>
                </a:ext>
              </a:extLst>
            </p:cNvPr>
            <p:cNvSpPr/>
            <p:nvPr/>
          </p:nvSpPr>
          <p:spPr>
            <a:xfrm rot="10800000">
              <a:off x="2257852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1" name="Triângulo isósceles 80">
              <a:extLst>
                <a:ext uri="{FF2B5EF4-FFF2-40B4-BE49-F238E27FC236}">
                  <a16:creationId xmlns:a16="http://schemas.microsoft.com/office/drawing/2014/main" id="{B0079430-C65F-4C5F-803E-5C042B0985FA}"/>
                </a:ext>
              </a:extLst>
            </p:cNvPr>
            <p:cNvSpPr/>
            <p:nvPr/>
          </p:nvSpPr>
          <p:spPr>
            <a:xfrm rot="10800000">
              <a:off x="6165784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2" name="Triângulo isósceles 81">
              <a:extLst>
                <a:ext uri="{FF2B5EF4-FFF2-40B4-BE49-F238E27FC236}">
                  <a16:creationId xmlns:a16="http://schemas.microsoft.com/office/drawing/2014/main" id="{BD7668AD-53AE-4E5C-B73B-D6FDC1BCCD71}"/>
                </a:ext>
              </a:extLst>
            </p:cNvPr>
            <p:cNvSpPr/>
            <p:nvPr/>
          </p:nvSpPr>
          <p:spPr>
            <a:xfrm>
              <a:off x="1591254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3" name="Triângulo isósceles 82">
              <a:extLst>
                <a:ext uri="{FF2B5EF4-FFF2-40B4-BE49-F238E27FC236}">
                  <a16:creationId xmlns:a16="http://schemas.microsoft.com/office/drawing/2014/main" id="{664B12D1-B22B-43DB-872E-1E6A9F196E96}"/>
                </a:ext>
              </a:extLst>
            </p:cNvPr>
            <p:cNvSpPr/>
            <p:nvPr/>
          </p:nvSpPr>
          <p:spPr>
            <a:xfrm>
              <a:off x="4196542" y="524859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4" name="Triângulo isósceles 83">
              <a:extLst>
                <a:ext uri="{FF2B5EF4-FFF2-40B4-BE49-F238E27FC236}">
                  <a16:creationId xmlns:a16="http://schemas.microsoft.com/office/drawing/2014/main" id="{331A4AE4-A1C2-4836-8C76-D8E5F1497163}"/>
                </a:ext>
              </a:extLst>
            </p:cNvPr>
            <p:cNvSpPr/>
            <p:nvPr/>
          </p:nvSpPr>
          <p:spPr>
            <a:xfrm>
              <a:off x="8104474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5" name="Triângulo isósceles 84">
              <a:extLst>
                <a:ext uri="{FF2B5EF4-FFF2-40B4-BE49-F238E27FC236}">
                  <a16:creationId xmlns:a16="http://schemas.microsoft.com/office/drawing/2014/main" id="{0BD1A572-17FC-452D-AEFD-0EAFF760ADC7}"/>
                </a:ext>
              </a:extLst>
            </p:cNvPr>
            <p:cNvSpPr/>
            <p:nvPr/>
          </p:nvSpPr>
          <p:spPr>
            <a:xfrm>
              <a:off x="10709763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6" name="Triângulo isósceles 85">
              <a:extLst>
                <a:ext uri="{FF2B5EF4-FFF2-40B4-BE49-F238E27FC236}">
                  <a16:creationId xmlns:a16="http://schemas.microsoft.com/office/drawing/2014/main" id="{5F7CE8F7-B064-47BD-8463-9413501FAB3A}"/>
                </a:ext>
              </a:extLst>
            </p:cNvPr>
            <p:cNvSpPr/>
            <p:nvPr/>
          </p:nvSpPr>
          <p:spPr>
            <a:xfrm>
              <a:off x="9407118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7" name="Triângulo isósceles 86">
              <a:extLst>
                <a:ext uri="{FF2B5EF4-FFF2-40B4-BE49-F238E27FC236}">
                  <a16:creationId xmlns:a16="http://schemas.microsoft.com/office/drawing/2014/main" id="{6AC8F5E2-5E3D-43D2-BFF3-214732254282}"/>
                </a:ext>
              </a:extLst>
            </p:cNvPr>
            <p:cNvSpPr/>
            <p:nvPr/>
          </p:nvSpPr>
          <p:spPr>
            <a:xfrm>
              <a:off x="288610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8" name="Triângulo isósceles 87">
              <a:extLst>
                <a:ext uri="{FF2B5EF4-FFF2-40B4-BE49-F238E27FC236}">
                  <a16:creationId xmlns:a16="http://schemas.microsoft.com/office/drawing/2014/main" id="{9D857C2C-EB05-43D2-8256-BA79C93891AC}"/>
                </a:ext>
              </a:extLst>
            </p:cNvPr>
            <p:cNvSpPr/>
            <p:nvPr/>
          </p:nvSpPr>
          <p:spPr>
            <a:xfrm>
              <a:off x="5499186" y="524859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9" name="Triângulo isósceles 88">
              <a:extLst>
                <a:ext uri="{FF2B5EF4-FFF2-40B4-BE49-F238E27FC236}">
                  <a16:creationId xmlns:a16="http://schemas.microsoft.com/office/drawing/2014/main" id="{16CF2364-9018-4418-BE34-8B5AD015A11E}"/>
                </a:ext>
              </a:extLst>
            </p:cNvPr>
            <p:cNvSpPr/>
            <p:nvPr/>
          </p:nvSpPr>
          <p:spPr>
            <a:xfrm>
              <a:off x="2893898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0" name="Triângulo isósceles 89">
              <a:extLst>
                <a:ext uri="{FF2B5EF4-FFF2-40B4-BE49-F238E27FC236}">
                  <a16:creationId xmlns:a16="http://schemas.microsoft.com/office/drawing/2014/main" id="{C32620CA-D3FB-4A0D-929D-4EC1178D154D}"/>
                </a:ext>
              </a:extLst>
            </p:cNvPr>
            <p:cNvSpPr/>
            <p:nvPr/>
          </p:nvSpPr>
          <p:spPr>
            <a:xfrm>
              <a:off x="6801830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1" name="Triângulo isósceles 90">
              <a:extLst>
                <a:ext uri="{FF2B5EF4-FFF2-40B4-BE49-F238E27FC236}">
                  <a16:creationId xmlns:a16="http://schemas.microsoft.com/office/drawing/2014/main" id="{C930B551-D025-458B-A600-F7A21A2ADDB9}"/>
                </a:ext>
              </a:extLst>
            </p:cNvPr>
            <p:cNvSpPr/>
            <p:nvPr/>
          </p:nvSpPr>
          <p:spPr>
            <a:xfrm>
              <a:off x="-1014035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2" name="Triângulo isósceles 91">
              <a:extLst>
                <a:ext uri="{FF2B5EF4-FFF2-40B4-BE49-F238E27FC236}">
                  <a16:creationId xmlns:a16="http://schemas.microsoft.com/office/drawing/2014/main" id="{8C561C37-D3B1-4C2B-A8D0-14CEF3FE07F2}"/>
                </a:ext>
              </a:extLst>
            </p:cNvPr>
            <p:cNvSpPr/>
            <p:nvPr/>
          </p:nvSpPr>
          <p:spPr>
            <a:xfrm rot="10800000">
              <a:off x="11376362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3" name="Triângulo isósceles 92">
              <a:extLst>
                <a:ext uri="{FF2B5EF4-FFF2-40B4-BE49-F238E27FC236}">
                  <a16:creationId xmlns:a16="http://schemas.microsoft.com/office/drawing/2014/main" id="{7AFC8C4F-B181-4747-80E8-8F5816174F15}"/>
                </a:ext>
              </a:extLst>
            </p:cNvPr>
            <p:cNvSpPr/>
            <p:nvPr/>
          </p:nvSpPr>
          <p:spPr>
            <a:xfrm rot="10800000">
              <a:off x="-1650082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4" name="Triângulo isósceles 93">
              <a:extLst>
                <a:ext uri="{FF2B5EF4-FFF2-40B4-BE49-F238E27FC236}">
                  <a16:creationId xmlns:a16="http://schemas.microsoft.com/office/drawing/2014/main" id="{70D2077E-A630-4B12-AAF9-2E1661047B90}"/>
                </a:ext>
              </a:extLst>
            </p:cNvPr>
            <p:cNvSpPr/>
            <p:nvPr/>
          </p:nvSpPr>
          <p:spPr>
            <a:xfrm rot="10800000">
              <a:off x="12679005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5" name="Triângulo isósceles 94">
              <a:extLst>
                <a:ext uri="{FF2B5EF4-FFF2-40B4-BE49-F238E27FC236}">
                  <a16:creationId xmlns:a16="http://schemas.microsoft.com/office/drawing/2014/main" id="{72B4FAB7-5F05-41A3-9B4E-A24627863742}"/>
                </a:ext>
              </a:extLst>
            </p:cNvPr>
            <p:cNvSpPr/>
            <p:nvPr/>
          </p:nvSpPr>
          <p:spPr>
            <a:xfrm>
              <a:off x="12012406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6" name="Triângulo isósceles 95">
              <a:extLst>
                <a:ext uri="{FF2B5EF4-FFF2-40B4-BE49-F238E27FC236}">
                  <a16:creationId xmlns:a16="http://schemas.microsoft.com/office/drawing/2014/main" id="{E3F4862C-BD38-4794-83F0-E6848FE0D052}"/>
                </a:ext>
              </a:extLst>
            </p:cNvPr>
            <p:cNvSpPr/>
            <p:nvPr/>
          </p:nvSpPr>
          <p:spPr>
            <a:xfrm rot="10800000">
              <a:off x="955208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7" name="Triângulo isósceles 96">
              <a:extLst>
                <a:ext uri="{FF2B5EF4-FFF2-40B4-BE49-F238E27FC236}">
                  <a16:creationId xmlns:a16="http://schemas.microsoft.com/office/drawing/2014/main" id="{F4E8CD6E-1CBE-45F2-806E-D40F402AD20C}"/>
                </a:ext>
              </a:extLst>
            </p:cNvPr>
            <p:cNvSpPr/>
            <p:nvPr/>
          </p:nvSpPr>
          <p:spPr>
            <a:xfrm rot="10800000">
              <a:off x="3560496" y="-1061346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8" name="Triângulo isósceles 97">
              <a:extLst>
                <a:ext uri="{FF2B5EF4-FFF2-40B4-BE49-F238E27FC236}">
                  <a16:creationId xmlns:a16="http://schemas.microsoft.com/office/drawing/2014/main" id="{82C53F2B-F291-4A0A-AB31-3D777E6B7090}"/>
                </a:ext>
              </a:extLst>
            </p:cNvPr>
            <p:cNvSpPr/>
            <p:nvPr/>
          </p:nvSpPr>
          <p:spPr>
            <a:xfrm rot="10800000">
              <a:off x="7468428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9" name="Triângulo isósceles 98">
              <a:extLst>
                <a:ext uri="{FF2B5EF4-FFF2-40B4-BE49-F238E27FC236}">
                  <a16:creationId xmlns:a16="http://schemas.microsoft.com/office/drawing/2014/main" id="{66E56814-5D47-4B4A-866A-DCB586F1BBB7}"/>
                </a:ext>
              </a:extLst>
            </p:cNvPr>
            <p:cNvSpPr/>
            <p:nvPr/>
          </p:nvSpPr>
          <p:spPr>
            <a:xfrm rot="10800000">
              <a:off x="10073717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0" name="Triângulo isósceles 99">
              <a:extLst>
                <a:ext uri="{FF2B5EF4-FFF2-40B4-BE49-F238E27FC236}">
                  <a16:creationId xmlns:a16="http://schemas.microsoft.com/office/drawing/2014/main" id="{F54BB943-AFC6-4603-A3A1-90D68595EDC8}"/>
                </a:ext>
              </a:extLst>
            </p:cNvPr>
            <p:cNvSpPr/>
            <p:nvPr/>
          </p:nvSpPr>
          <p:spPr>
            <a:xfrm rot="10800000">
              <a:off x="8771072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1" name="Triângulo isósceles 100">
              <a:extLst>
                <a:ext uri="{FF2B5EF4-FFF2-40B4-BE49-F238E27FC236}">
                  <a16:creationId xmlns:a16="http://schemas.microsoft.com/office/drawing/2014/main" id="{8321772B-AE12-455F-8291-2B0597F39B92}"/>
                </a:ext>
              </a:extLst>
            </p:cNvPr>
            <p:cNvSpPr/>
            <p:nvPr/>
          </p:nvSpPr>
          <p:spPr>
            <a:xfrm rot="10800000">
              <a:off x="-347436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2" name="Triângulo isósceles 101">
              <a:extLst>
                <a:ext uri="{FF2B5EF4-FFF2-40B4-BE49-F238E27FC236}">
                  <a16:creationId xmlns:a16="http://schemas.microsoft.com/office/drawing/2014/main" id="{82ACA007-2592-4685-969E-CDB7CDC51940}"/>
                </a:ext>
              </a:extLst>
            </p:cNvPr>
            <p:cNvSpPr/>
            <p:nvPr/>
          </p:nvSpPr>
          <p:spPr>
            <a:xfrm rot="10800000">
              <a:off x="4863140" y="-1061346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3" name="Triângulo isósceles 102">
              <a:extLst>
                <a:ext uri="{FF2B5EF4-FFF2-40B4-BE49-F238E27FC236}">
                  <a16:creationId xmlns:a16="http://schemas.microsoft.com/office/drawing/2014/main" id="{B0AE9FE8-4BC0-447C-8386-4E4877688221}"/>
                </a:ext>
              </a:extLst>
            </p:cNvPr>
            <p:cNvSpPr/>
            <p:nvPr/>
          </p:nvSpPr>
          <p:spPr>
            <a:xfrm rot="10800000">
              <a:off x="2257852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4" name="Triângulo isósceles 103">
              <a:extLst>
                <a:ext uri="{FF2B5EF4-FFF2-40B4-BE49-F238E27FC236}">
                  <a16:creationId xmlns:a16="http://schemas.microsoft.com/office/drawing/2014/main" id="{00983A47-E0B7-4112-9119-8009DA295428}"/>
                </a:ext>
              </a:extLst>
            </p:cNvPr>
            <p:cNvSpPr/>
            <p:nvPr/>
          </p:nvSpPr>
          <p:spPr>
            <a:xfrm rot="10800000">
              <a:off x="6165784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5" name="Triângulo isósceles 104">
              <a:extLst>
                <a:ext uri="{FF2B5EF4-FFF2-40B4-BE49-F238E27FC236}">
                  <a16:creationId xmlns:a16="http://schemas.microsoft.com/office/drawing/2014/main" id="{27003DC2-E87C-409B-977C-94CED8529B3B}"/>
                </a:ext>
              </a:extLst>
            </p:cNvPr>
            <p:cNvSpPr/>
            <p:nvPr/>
          </p:nvSpPr>
          <p:spPr>
            <a:xfrm>
              <a:off x="1591254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6" name="Triângulo isósceles 105">
              <a:extLst>
                <a:ext uri="{FF2B5EF4-FFF2-40B4-BE49-F238E27FC236}">
                  <a16:creationId xmlns:a16="http://schemas.microsoft.com/office/drawing/2014/main" id="{689F57FB-00DC-4508-8E42-DB858F4F90CF}"/>
                </a:ext>
              </a:extLst>
            </p:cNvPr>
            <p:cNvSpPr/>
            <p:nvPr/>
          </p:nvSpPr>
          <p:spPr>
            <a:xfrm>
              <a:off x="4196542" y="-84363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7" name="Triângulo isósceles 106">
              <a:extLst>
                <a:ext uri="{FF2B5EF4-FFF2-40B4-BE49-F238E27FC236}">
                  <a16:creationId xmlns:a16="http://schemas.microsoft.com/office/drawing/2014/main" id="{18C4DB61-DC55-4EF9-8D69-235B8817C871}"/>
                </a:ext>
              </a:extLst>
            </p:cNvPr>
            <p:cNvSpPr/>
            <p:nvPr/>
          </p:nvSpPr>
          <p:spPr>
            <a:xfrm>
              <a:off x="8104474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8" name="Triângulo isósceles 107">
              <a:extLst>
                <a:ext uri="{FF2B5EF4-FFF2-40B4-BE49-F238E27FC236}">
                  <a16:creationId xmlns:a16="http://schemas.microsoft.com/office/drawing/2014/main" id="{7B03CCA9-5C7F-4155-A7E4-5B6F31AD04E2}"/>
                </a:ext>
              </a:extLst>
            </p:cNvPr>
            <p:cNvSpPr/>
            <p:nvPr/>
          </p:nvSpPr>
          <p:spPr>
            <a:xfrm>
              <a:off x="10709763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9" name="Triângulo isósceles 108">
              <a:extLst>
                <a:ext uri="{FF2B5EF4-FFF2-40B4-BE49-F238E27FC236}">
                  <a16:creationId xmlns:a16="http://schemas.microsoft.com/office/drawing/2014/main" id="{99A7F872-1F41-47AD-A8AB-28FD751A1FBE}"/>
                </a:ext>
              </a:extLst>
            </p:cNvPr>
            <p:cNvSpPr/>
            <p:nvPr/>
          </p:nvSpPr>
          <p:spPr>
            <a:xfrm>
              <a:off x="9407118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0" name="Triângulo isósceles 109">
              <a:extLst>
                <a:ext uri="{FF2B5EF4-FFF2-40B4-BE49-F238E27FC236}">
                  <a16:creationId xmlns:a16="http://schemas.microsoft.com/office/drawing/2014/main" id="{59C3E36E-C10B-4A5B-ABF7-C4EB0DD57443}"/>
                </a:ext>
              </a:extLst>
            </p:cNvPr>
            <p:cNvSpPr/>
            <p:nvPr/>
          </p:nvSpPr>
          <p:spPr>
            <a:xfrm>
              <a:off x="288610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1" name="Triângulo isósceles 110">
              <a:extLst>
                <a:ext uri="{FF2B5EF4-FFF2-40B4-BE49-F238E27FC236}">
                  <a16:creationId xmlns:a16="http://schemas.microsoft.com/office/drawing/2014/main" id="{E502F4F2-AC3C-456A-B586-AEC012569635}"/>
                </a:ext>
              </a:extLst>
            </p:cNvPr>
            <p:cNvSpPr/>
            <p:nvPr/>
          </p:nvSpPr>
          <p:spPr>
            <a:xfrm>
              <a:off x="5499186" y="-84363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2" name="Triângulo isósceles 111">
              <a:extLst>
                <a:ext uri="{FF2B5EF4-FFF2-40B4-BE49-F238E27FC236}">
                  <a16:creationId xmlns:a16="http://schemas.microsoft.com/office/drawing/2014/main" id="{BCEC66E3-A404-43F1-8683-027194D194E1}"/>
                </a:ext>
              </a:extLst>
            </p:cNvPr>
            <p:cNvSpPr/>
            <p:nvPr/>
          </p:nvSpPr>
          <p:spPr>
            <a:xfrm>
              <a:off x="2893898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3" name="Triângulo isósceles 112">
              <a:extLst>
                <a:ext uri="{FF2B5EF4-FFF2-40B4-BE49-F238E27FC236}">
                  <a16:creationId xmlns:a16="http://schemas.microsoft.com/office/drawing/2014/main" id="{075891B7-D557-4D4C-8447-895020757754}"/>
                </a:ext>
              </a:extLst>
            </p:cNvPr>
            <p:cNvSpPr/>
            <p:nvPr/>
          </p:nvSpPr>
          <p:spPr>
            <a:xfrm>
              <a:off x="6801830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4" name="Triângulo isósceles 113">
              <a:extLst>
                <a:ext uri="{FF2B5EF4-FFF2-40B4-BE49-F238E27FC236}">
                  <a16:creationId xmlns:a16="http://schemas.microsoft.com/office/drawing/2014/main" id="{82114E42-4BFD-430C-B2C7-FA40BF6E1A52}"/>
                </a:ext>
              </a:extLst>
            </p:cNvPr>
            <p:cNvSpPr/>
            <p:nvPr/>
          </p:nvSpPr>
          <p:spPr>
            <a:xfrm>
              <a:off x="-1014035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5" name="Triângulo isósceles 114">
              <a:extLst>
                <a:ext uri="{FF2B5EF4-FFF2-40B4-BE49-F238E27FC236}">
                  <a16:creationId xmlns:a16="http://schemas.microsoft.com/office/drawing/2014/main" id="{9261E977-71F3-4DC4-956C-B3353D477232}"/>
                </a:ext>
              </a:extLst>
            </p:cNvPr>
            <p:cNvSpPr/>
            <p:nvPr/>
          </p:nvSpPr>
          <p:spPr>
            <a:xfrm rot="10800000">
              <a:off x="11376362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6" name="Triângulo isósceles 115">
              <a:extLst>
                <a:ext uri="{FF2B5EF4-FFF2-40B4-BE49-F238E27FC236}">
                  <a16:creationId xmlns:a16="http://schemas.microsoft.com/office/drawing/2014/main" id="{D5432BD4-C91A-475A-9CF9-EA0AE119086D}"/>
                </a:ext>
              </a:extLst>
            </p:cNvPr>
            <p:cNvSpPr/>
            <p:nvPr/>
          </p:nvSpPr>
          <p:spPr>
            <a:xfrm rot="10800000">
              <a:off x="-1650082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7" name="Triângulo isósceles 116">
              <a:extLst>
                <a:ext uri="{FF2B5EF4-FFF2-40B4-BE49-F238E27FC236}">
                  <a16:creationId xmlns:a16="http://schemas.microsoft.com/office/drawing/2014/main" id="{7F6AFE5E-4EF0-4367-8591-94190BCA8795}"/>
                </a:ext>
              </a:extLst>
            </p:cNvPr>
            <p:cNvSpPr/>
            <p:nvPr/>
          </p:nvSpPr>
          <p:spPr>
            <a:xfrm rot="10800000">
              <a:off x="12679005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8" name="Triângulo isósceles 117">
              <a:extLst>
                <a:ext uri="{FF2B5EF4-FFF2-40B4-BE49-F238E27FC236}">
                  <a16:creationId xmlns:a16="http://schemas.microsoft.com/office/drawing/2014/main" id="{2E7237F6-D50C-4F89-9D60-498DEFD2E98A}"/>
                </a:ext>
              </a:extLst>
            </p:cNvPr>
            <p:cNvSpPr/>
            <p:nvPr/>
          </p:nvSpPr>
          <p:spPr>
            <a:xfrm>
              <a:off x="12012406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9" name="Triângulo isósceles 118">
              <a:extLst>
                <a:ext uri="{FF2B5EF4-FFF2-40B4-BE49-F238E27FC236}">
                  <a16:creationId xmlns:a16="http://schemas.microsoft.com/office/drawing/2014/main" id="{1965D9FC-663F-4ACC-B54E-9B5C14EAE73E}"/>
                </a:ext>
              </a:extLst>
            </p:cNvPr>
            <p:cNvSpPr/>
            <p:nvPr/>
          </p:nvSpPr>
          <p:spPr>
            <a:xfrm rot="10800000">
              <a:off x="1583858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0" name="Triângulo isósceles 119">
              <a:extLst>
                <a:ext uri="{FF2B5EF4-FFF2-40B4-BE49-F238E27FC236}">
                  <a16:creationId xmlns:a16="http://schemas.microsoft.com/office/drawing/2014/main" id="{6747501A-0DEC-4C73-BCD9-4D2A55376E53}"/>
                </a:ext>
              </a:extLst>
            </p:cNvPr>
            <p:cNvSpPr/>
            <p:nvPr/>
          </p:nvSpPr>
          <p:spPr>
            <a:xfrm rot="10800000">
              <a:off x="4189146" y="6545870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1" name="Triângulo isósceles 120">
              <a:extLst>
                <a:ext uri="{FF2B5EF4-FFF2-40B4-BE49-F238E27FC236}">
                  <a16:creationId xmlns:a16="http://schemas.microsoft.com/office/drawing/2014/main" id="{C812FE12-0F7A-4BA0-8C5B-553199FF0E4C}"/>
                </a:ext>
              </a:extLst>
            </p:cNvPr>
            <p:cNvSpPr/>
            <p:nvPr/>
          </p:nvSpPr>
          <p:spPr>
            <a:xfrm rot="10800000">
              <a:off x="8097078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2" name="Triângulo isósceles 121">
              <a:extLst>
                <a:ext uri="{FF2B5EF4-FFF2-40B4-BE49-F238E27FC236}">
                  <a16:creationId xmlns:a16="http://schemas.microsoft.com/office/drawing/2014/main" id="{18477979-37EE-4F5B-A982-960370499614}"/>
                </a:ext>
              </a:extLst>
            </p:cNvPr>
            <p:cNvSpPr/>
            <p:nvPr/>
          </p:nvSpPr>
          <p:spPr>
            <a:xfrm rot="10800000">
              <a:off x="10702367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3" name="Triângulo isósceles 122">
              <a:extLst>
                <a:ext uri="{FF2B5EF4-FFF2-40B4-BE49-F238E27FC236}">
                  <a16:creationId xmlns:a16="http://schemas.microsoft.com/office/drawing/2014/main" id="{5E4B250D-44A9-401F-9EE0-C85088C11CF6}"/>
                </a:ext>
              </a:extLst>
            </p:cNvPr>
            <p:cNvSpPr/>
            <p:nvPr/>
          </p:nvSpPr>
          <p:spPr>
            <a:xfrm rot="10800000">
              <a:off x="9399722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4" name="Triângulo isósceles 123">
              <a:extLst>
                <a:ext uri="{FF2B5EF4-FFF2-40B4-BE49-F238E27FC236}">
                  <a16:creationId xmlns:a16="http://schemas.microsoft.com/office/drawing/2014/main" id="{DD9296EC-08F0-42BA-9DD4-0290EF42761B}"/>
                </a:ext>
              </a:extLst>
            </p:cNvPr>
            <p:cNvSpPr/>
            <p:nvPr/>
          </p:nvSpPr>
          <p:spPr>
            <a:xfrm rot="10800000">
              <a:off x="281214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5" name="Triângulo isósceles 124">
              <a:extLst>
                <a:ext uri="{FF2B5EF4-FFF2-40B4-BE49-F238E27FC236}">
                  <a16:creationId xmlns:a16="http://schemas.microsoft.com/office/drawing/2014/main" id="{90C66CD5-0F94-45E3-9BE2-6CBE1F1635F2}"/>
                </a:ext>
              </a:extLst>
            </p:cNvPr>
            <p:cNvSpPr/>
            <p:nvPr/>
          </p:nvSpPr>
          <p:spPr>
            <a:xfrm rot="10800000">
              <a:off x="5491790" y="6545870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6" name="Triângulo isósceles 125">
              <a:extLst>
                <a:ext uri="{FF2B5EF4-FFF2-40B4-BE49-F238E27FC236}">
                  <a16:creationId xmlns:a16="http://schemas.microsoft.com/office/drawing/2014/main" id="{157E9784-5152-4E5B-A5C1-6D35DC8A9D9F}"/>
                </a:ext>
              </a:extLst>
            </p:cNvPr>
            <p:cNvSpPr/>
            <p:nvPr/>
          </p:nvSpPr>
          <p:spPr>
            <a:xfrm rot="10800000">
              <a:off x="2886502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7" name="Triângulo isósceles 126">
              <a:extLst>
                <a:ext uri="{FF2B5EF4-FFF2-40B4-BE49-F238E27FC236}">
                  <a16:creationId xmlns:a16="http://schemas.microsoft.com/office/drawing/2014/main" id="{7FD35B29-6506-4315-9F11-C2D1D6D80D06}"/>
                </a:ext>
              </a:extLst>
            </p:cNvPr>
            <p:cNvSpPr/>
            <p:nvPr/>
          </p:nvSpPr>
          <p:spPr>
            <a:xfrm rot="10800000">
              <a:off x="6794434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8" name="Triângulo isósceles 127">
              <a:extLst>
                <a:ext uri="{FF2B5EF4-FFF2-40B4-BE49-F238E27FC236}">
                  <a16:creationId xmlns:a16="http://schemas.microsoft.com/office/drawing/2014/main" id="{AEDAED5A-A89B-4779-8541-C8B88A613CB3}"/>
                </a:ext>
              </a:extLst>
            </p:cNvPr>
            <p:cNvSpPr/>
            <p:nvPr/>
          </p:nvSpPr>
          <p:spPr>
            <a:xfrm>
              <a:off x="2219904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9" name="Triângulo isósceles 128">
              <a:extLst>
                <a:ext uri="{FF2B5EF4-FFF2-40B4-BE49-F238E27FC236}">
                  <a16:creationId xmlns:a16="http://schemas.microsoft.com/office/drawing/2014/main" id="{98034C4D-ACB9-4377-BE82-5873C2186EAC}"/>
                </a:ext>
              </a:extLst>
            </p:cNvPr>
            <p:cNvSpPr/>
            <p:nvPr/>
          </p:nvSpPr>
          <p:spPr>
            <a:xfrm>
              <a:off x="4825192" y="676358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0" name="Triângulo isósceles 129">
              <a:extLst>
                <a:ext uri="{FF2B5EF4-FFF2-40B4-BE49-F238E27FC236}">
                  <a16:creationId xmlns:a16="http://schemas.microsoft.com/office/drawing/2014/main" id="{D97C7A53-066B-4296-9E88-A7D40E0BD942}"/>
                </a:ext>
              </a:extLst>
            </p:cNvPr>
            <p:cNvSpPr/>
            <p:nvPr/>
          </p:nvSpPr>
          <p:spPr>
            <a:xfrm>
              <a:off x="8733124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1" name="Triângulo isósceles 130">
              <a:extLst>
                <a:ext uri="{FF2B5EF4-FFF2-40B4-BE49-F238E27FC236}">
                  <a16:creationId xmlns:a16="http://schemas.microsoft.com/office/drawing/2014/main" id="{746F8F3A-20A6-4C40-80CC-F06BB9C94F0F}"/>
                </a:ext>
              </a:extLst>
            </p:cNvPr>
            <p:cNvSpPr/>
            <p:nvPr/>
          </p:nvSpPr>
          <p:spPr>
            <a:xfrm>
              <a:off x="11338413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2" name="Triângulo isósceles 131">
              <a:extLst>
                <a:ext uri="{FF2B5EF4-FFF2-40B4-BE49-F238E27FC236}">
                  <a16:creationId xmlns:a16="http://schemas.microsoft.com/office/drawing/2014/main" id="{E7915322-55DD-4D09-9F87-DA11D52F425E}"/>
                </a:ext>
              </a:extLst>
            </p:cNvPr>
            <p:cNvSpPr/>
            <p:nvPr/>
          </p:nvSpPr>
          <p:spPr>
            <a:xfrm>
              <a:off x="10035768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3" name="Triângulo isósceles 132">
              <a:extLst>
                <a:ext uri="{FF2B5EF4-FFF2-40B4-BE49-F238E27FC236}">
                  <a16:creationId xmlns:a16="http://schemas.microsoft.com/office/drawing/2014/main" id="{88BEB301-0007-4AA0-A6C5-E5C0FE3338C3}"/>
                </a:ext>
              </a:extLst>
            </p:cNvPr>
            <p:cNvSpPr/>
            <p:nvPr/>
          </p:nvSpPr>
          <p:spPr>
            <a:xfrm>
              <a:off x="917260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4" name="Triângulo isósceles 133">
              <a:extLst>
                <a:ext uri="{FF2B5EF4-FFF2-40B4-BE49-F238E27FC236}">
                  <a16:creationId xmlns:a16="http://schemas.microsoft.com/office/drawing/2014/main" id="{4C0EF6E9-E592-427E-AA3A-DBFDE284D52F}"/>
                </a:ext>
              </a:extLst>
            </p:cNvPr>
            <p:cNvSpPr/>
            <p:nvPr/>
          </p:nvSpPr>
          <p:spPr>
            <a:xfrm>
              <a:off x="6127836" y="676358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5" name="Triângulo isósceles 134">
              <a:extLst>
                <a:ext uri="{FF2B5EF4-FFF2-40B4-BE49-F238E27FC236}">
                  <a16:creationId xmlns:a16="http://schemas.microsoft.com/office/drawing/2014/main" id="{0578A437-771D-44EE-94C2-D45F5F2B6552}"/>
                </a:ext>
              </a:extLst>
            </p:cNvPr>
            <p:cNvSpPr/>
            <p:nvPr/>
          </p:nvSpPr>
          <p:spPr>
            <a:xfrm>
              <a:off x="3522548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6" name="Triângulo isósceles 135">
              <a:extLst>
                <a:ext uri="{FF2B5EF4-FFF2-40B4-BE49-F238E27FC236}">
                  <a16:creationId xmlns:a16="http://schemas.microsoft.com/office/drawing/2014/main" id="{6EDDEBE8-640C-43EA-B13A-6D5E3DECA659}"/>
                </a:ext>
              </a:extLst>
            </p:cNvPr>
            <p:cNvSpPr/>
            <p:nvPr/>
          </p:nvSpPr>
          <p:spPr>
            <a:xfrm>
              <a:off x="7430480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7" name="Triângulo isósceles 136">
              <a:extLst>
                <a:ext uri="{FF2B5EF4-FFF2-40B4-BE49-F238E27FC236}">
                  <a16:creationId xmlns:a16="http://schemas.microsoft.com/office/drawing/2014/main" id="{8EE9AEB3-BFE9-43FE-B90F-E4AB8D6FAF5D}"/>
                </a:ext>
              </a:extLst>
            </p:cNvPr>
            <p:cNvSpPr/>
            <p:nvPr/>
          </p:nvSpPr>
          <p:spPr>
            <a:xfrm>
              <a:off x="-385385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8" name="Triângulo isósceles 137">
              <a:extLst>
                <a:ext uri="{FF2B5EF4-FFF2-40B4-BE49-F238E27FC236}">
                  <a16:creationId xmlns:a16="http://schemas.microsoft.com/office/drawing/2014/main" id="{B67E0AF3-6586-467D-BB93-FC0FE105EB06}"/>
                </a:ext>
              </a:extLst>
            </p:cNvPr>
            <p:cNvSpPr/>
            <p:nvPr/>
          </p:nvSpPr>
          <p:spPr>
            <a:xfrm rot="10800000">
              <a:off x="12005012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9" name="Triângulo isósceles 138">
              <a:extLst>
                <a:ext uri="{FF2B5EF4-FFF2-40B4-BE49-F238E27FC236}">
                  <a16:creationId xmlns:a16="http://schemas.microsoft.com/office/drawing/2014/main" id="{EFAE7F54-A93B-41A0-ABC7-4689B44056F4}"/>
                </a:ext>
              </a:extLst>
            </p:cNvPr>
            <p:cNvSpPr/>
            <p:nvPr/>
          </p:nvSpPr>
          <p:spPr>
            <a:xfrm rot="10800000">
              <a:off x="-1021432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42" name="CaixaDeTexto 141">
            <a:extLst>
              <a:ext uri="{FF2B5EF4-FFF2-40B4-BE49-F238E27FC236}">
                <a16:creationId xmlns:a16="http://schemas.microsoft.com/office/drawing/2014/main" id="{84E4E239-57C6-4A95-88BD-069349BEC813}"/>
              </a:ext>
            </a:extLst>
          </p:cNvPr>
          <p:cNvSpPr txBox="1"/>
          <p:nvPr/>
        </p:nvSpPr>
        <p:spPr>
          <a:xfrm>
            <a:off x="747879" y="328293"/>
            <a:ext cx="55875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4800" dirty="0" err="1">
                <a:ln>
                  <a:solidFill>
                    <a:prstClr val="white">
                      <a:lumMod val="85000"/>
                    </a:prstClr>
                  </a:solidFill>
                </a:ln>
                <a:solidFill>
                  <a:srgbClr val="E7E6E6">
                    <a:lumMod val="50000"/>
                  </a:srgb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Canvas</a:t>
            </a:r>
            <a:endParaRPr kumimoji="0" lang="pt-BR" sz="4800" b="0" i="0" u="none" strike="noStrike" kern="1200" cap="none" spc="0" normalizeH="0" baseline="0" noProof="0" dirty="0">
              <a:ln>
                <a:solidFill>
                  <a:prstClr val="white">
                    <a:lumMod val="85000"/>
                  </a:prstClr>
                </a:solidFill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Calibri Light" panose="020F0302020204030204" pitchFamily="34" charset="0"/>
            </a:endParaRPr>
          </a:p>
        </p:txBody>
      </p:sp>
      <p:sp>
        <p:nvSpPr>
          <p:cNvPr id="2" name="AutoShape 2" descr="scrum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456" y="1410917"/>
            <a:ext cx="10058400" cy="5278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741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1" grpId="0" animBg="1"/>
      <p:bldP spid="14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Retângulo 99">
            <a:extLst>
              <a:ext uri="{FF2B5EF4-FFF2-40B4-BE49-F238E27FC236}">
                <a16:creationId xmlns:a16="http://schemas.microsoft.com/office/drawing/2014/main" id="{8EFCEFAB-7F9B-4A77-B2FB-0ED70A0C074C}"/>
              </a:ext>
            </a:extLst>
          </p:cNvPr>
          <p:cNvSpPr/>
          <p:nvPr/>
        </p:nvSpPr>
        <p:spPr>
          <a:xfrm>
            <a:off x="-11975643" y="-2898183"/>
            <a:ext cx="16573500" cy="1247775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riângulo isósceles 8">
            <a:extLst>
              <a:ext uri="{FF2B5EF4-FFF2-40B4-BE49-F238E27FC236}">
                <a16:creationId xmlns:a16="http://schemas.microsoft.com/office/drawing/2014/main" id="{89C4F5CB-CB09-4E71-A1AE-D25A76BF1F18}"/>
              </a:ext>
            </a:extLst>
          </p:cNvPr>
          <p:cNvSpPr/>
          <p:nvPr/>
        </p:nvSpPr>
        <p:spPr>
          <a:xfrm rot="10800000">
            <a:off x="1621958" y="454447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riângulo isósceles 9">
            <a:extLst>
              <a:ext uri="{FF2B5EF4-FFF2-40B4-BE49-F238E27FC236}">
                <a16:creationId xmlns:a16="http://schemas.microsoft.com/office/drawing/2014/main" id="{530B881A-016F-4A39-81D7-791BEC0E1689}"/>
              </a:ext>
            </a:extLst>
          </p:cNvPr>
          <p:cNvSpPr/>
          <p:nvPr/>
        </p:nvSpPr>
        <p:spPr>
          <a:xfrm rot="10800000">
            <a:off x="4227246" y="454448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riângulo isósceles 10">
            <a:extLst>
              <a:ext uri="{FF2B5EF4-FFF2-40B4-BE49-F238E27FC236}">
                <a16:creationId xmlns:a16="http://schemas.microsoft.com/office/drawing/2014/main" id="{9C2471AE-8974-4E68-9FDE-24D711B50BA4}"/>
              </a:ext>
            </a:extLst>
          </p:cNvPr>
          <p:cNvSpPr/>
          <p:nvPr/>
        </p:nvSpPr>
        <p:spPr>
          <a:xfrm rot="10800000">
            <a:off x="8135178" y="454447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riângulo isósceles 11">
            <a:extLst>
              <a:ext uri="{FF2B5EF4-FFF2-40B4-BE49-F238E27FC236}">
                <a16:creationId xmlns:a16="http://schemas.microsoft.com/office/drawing/2014/main" id="{4E08171E-0DC3-49F9-B00C-9FB6B0D2C49F}"/>
              </a:ext>
            </a:extLst>
          </p:cNvPr>
          <p:cNvSpPr/>
          <p:nvPr/>
        </p:nvSpPr>
        <p:spPr>
          <a:xfrm rot="10800000">
            <a:off x="10740467" y="454447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riângulo isósceles 12">
            <a:extLst>
              <a:ext uri="{FF2B5EF4-FFF2-40B4-BE49-F238E27FC236}">
                <a16:creationId xmlns:a16="http://schemas.microsoft.com/office/drawing/2014/main" id="{DF8A804E-CB6A-44F4-B02C-B1F3623E0E85}"/>
              </a:ext>
            </a:extLst>
          </p:cNvPr>
          <p:cNvSpPr/>
          <p:nvPr/>
        </p:nvSpPr>
        <p:spPr>
          <a:xfrm rot="10800000">
            <a:off x="9437822" y="454447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riângulo isósceles 13">
            <a:extLst>
              <a:ext uri="{FF2B5EF4-FFF2-40B4-BE49-F238E27FC236}">
                <a16:creationId xmlns:a16="http://schemas.microsoft.com/office/drawing/2014/main" id="{6A317559-010F-440B-AF58-3CDE2B3856B4}"/>
              </a:ext>
            </a:extLst>
          </p:cNvPr>
          <p:cNvSpPr/>
          <p:nvPr/>
        </p:nvSpPr>
        <p:spPr>
          <a:xfrm rot="10800000">
            <a:off x="319314" y="454447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Triângulo isósceles 14">
            <a:extLst>
              <a:ext uri="{FF2B5EF4-FFF2-40B4-BE49-F238E27FC236}">
                <a16:creationId xmlns:a16="http://schemas.microsoft.com/office/drawing/2014/main" id="{AB00A4D4-F2BE-44E5-BA70-D4EC65BEA2A0}"/>
              </a:ext>
            </a:extLst>
          </p:cNvPr>
          <p:cNvSpPr/>
          <p:nvPr/>
        </p:nvSpPr>
        <p:spPr>
          <a:xfrm rot="10800000">
            <a:off x="5529890" y="454448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Triângulo isósceles 15">
            <a:extLst>
              <a:ext uri="{FF2B5EF4-FFF2-40B4-BE49-F238E27FC236}">
                <a16:creationId xmlns:a16="http://schemas.microsoft.com/office/drawing/2014/main" id="{0827F77A-F6CC-4814-BCA4-82DA484F0A1A}"/>
              </a:ext>
            </a:extLst>
          </p:cNvPr>
          <p:cNvSpPr/>
          <p:nvPr/>
        </p:nvSpPr>
        <p:spPr>
          <a:xfrm rot="10800000">
            <a:off x="2924602" y="454447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Triângulo isósceles 19">
            <a:extLst>
              <a:ext uri="{FF2B5EF4-FFF2-40B4-BE49-F238E27FC236}">
                <a16:creationId xmlns:a16="http://schemas.microsoft.com/office/drawing/2014/main" id="{8102B095-A39F-438C-9720-2A31970E9C15}"/>
              </a:ext>
            </a:extLst>
          </p:cNvPr>
          <p:cNvSpPr/>
          <p:nvPr/>
        </p:nvSpPr>
        <p:spPr>
          <a:xfrm rot="10800000">
            <a:off x="6832534" y="454447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Triângulo isósceles 20">
            <a:extLst>
              <a:ext uri="{FF2B5EF4-FFF2-40B4-BE49-F238E27FC236}">
                <a16:creationId xmlns:a16="http://schemas.microsoft.com/office/drawing/2014/main" id="{94AB276F-A95E-46B5-A221-5AF3D01BB8B3}"/>
              </a:ext>
            </a:extLst>
          </p:cNvPr>
          <p:cNvSpPr/>
          <p:nvPr/>
        </p:nvSpPr>
        <p:spPr>
          <a:xfrm>
            <a:off x="2258004" y="672161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Triângulo isósceles 21">
            <a:extLst>
              <a:ext uri="{FF2B5EF4-FFF2-40B4-BE49-F238E27FC236}">
                <a16:creationId xmlns:a16="http://schemas.microsoft.com/office/drawing/2014/main" id="{AEB3C9F1-D9E3-42A8-9ADF-44B9FD35031C}"/>
              </a:ext>
            </a:extLst>
          </p:cNvPr>
          <p:cNvSpPr/>
          <p:nvPr/>
        </p:nvSpPr>
        <p:spPr>
          <a:xfrm>
            <a:off x="4863292" y="672162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Triângulo isósceles 22">
            <a:extLst>
              <a:ext uri="{FF2B5EF4-FFF2-40B4-BE49-F238E27FC236}">
                <a16:creationId xmlns:a16="http://schemas.microsoft.com/office/drawing/2014/main" id="{B15036A3-D14D-45C7-9D72-06DF6A0103B3}"/>
              </a:ext>
            </a:extLst>
          </p:cNvPr>
          <p:cNvSpPr/>
          <p:nvPr/>
        </p:nvSpPr>
        <p:spPr>
          <a:xfrm>
            <a:off x="8771224" y="672161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Triângulo isósceles 23">
            <a:extLst>
              <a:ext uri="{FF2B5EF4-FFF2-40B4-BE49-F238E27FC236}">
                <a16:creationId xmlns:a16="http://schemas.microsoft.com/office/drawing/2014/main" id="{8FE12678-C0AF-4361-AC1F-AE6A2688F9E5}"/>
              </a:ext>
            </a:extLst>
          </p:cNvPr>
          <p:cNvSpPr/>
          <p:nvPr/>
        </p:nvSpPr>
        <p:spPr>
          <a:xfrm>
            <a:off x="11376513" y="672161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Triângulo isósceles 24">
            <a:extLst>
              <a:ext uri="{FF2B5EF4-FFF2-40B4-BE49-F238E27FC236}">
                <a16:creationId xmlns:a16="http://schemas.microsoft.com/office/drawing/2014/main" id="{004CD09B-8668-41C7-AEC6-7C6D43A6EC00}"/>
              </a:ext>
            </a:extLst>
          </p:cNvPr>
          <p:cNvSpPr/>
          <p:nvPr/>
        </p:nvSpPr>
        <p:spPr>
          <a:xfrm>
            <a:off x="10073868" y="672161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Triângulo isósceles 25">
            <a:extLst>
              <a:ext uri="{FF2B5EF4-FFF2-40B4-BE49-F238E27FC236}">
                <a16:creationId xmlns:a16="http://schemas.microsoft.com/office/drawing/2014/main" id="{17FA559E-290D-49AE-8004-EE6623A722E1}"/>
              </a:ext>
            </a:extLst>
          </p:cNvPr>
          <p:cNvSpPr/>
          <p:nvPr/>
        </p:nvSpPr>
        <p:spPr>
          <a:xfrm>
            <a:off x="955360" y="672161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Triângulo isósceles 26">
            <a:extLst>
              <a:ext uri="{FF2B5EF4-FFF2-40B4-BE49-F238E27FC236}">
                <a16:creationId xmlns:a16="http://schemas.microsoft.com/office/drawing/2014/main" id="{CF143B39-F1B0-4A48-8065-AF95E0230614}"/>
              </a:ext>
            </a:extLst>
          </p:cNvPr>
          <p:cNvSpPr/>
          <p:nvPr/>
        </p:nvSpPr>
        <p:spPr>
          <a:xfrm>
            <a:off x="6165936" y="672162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Triângulo isósceles 27">
            <a:extLst>
              <a:ext uri="{FF2B5EF4-FFF2-40B4-BE49-F238E27FC236}">
                <a16:creationId xmlns:a16="http://schemas.microsoft.com/office/drawing/2014/main" id="{4F45A45F-D80B-4D24-86BB-5F2076B9E136}"/>
              </a:ext>
            </a:extLst>
          </p:cNvPr>
          <p:cNvSpPr/>
          <p:nvPr/>
        </p:nvSpPr>
        <p:spPr>
          <a:xfrm>
            <a:off x="3560648" y="672161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Triângulo isósceles 28">
            <a:extLst>
              <a:ext uri="{FF2B5EF4-FFF2-40B4-BE49-F238E27FC236}">
                <a16:creationId xmlns:a16="http://schemas.microsoft.com/office/drawing/2014/main" id="{3D58C9A8-FB6D-436D-88C0-292291CD64C4}"/>
              </a:ext>
            </a:extLst>
          </p:cNvPr>
          <p:cNvSpPr/>
          <p:nvPr/>
        </p:nvSpPr>
        <p:spPr>
          <a:xfrm>
            <a:off x="7468580" y="672161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Triângulo isósceles 29">
            <a:extLst>
              <a:ext uri="{FF2B5EF4-FFF2-40B4-BE49-F238E27FC236}">
                <a16:creationId xmlns:a16="http://schemas.microsoft.com/office/drawing/2014/main" id="{F14AF42E-F6C7-4CF0-9AD1-A5167832A1A0}"/>
              </a:ext>
            </a:extLst>
          </p:cNvPr>
          <p:cNvSpPr/>
          <p:nvPr/>
        </p:nvSpPr>
        <p:spPr>
          <a:xfrm>
            <a:off x="-347285" y="672161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Triângulo isósceles 30">
            <a:extLst>
              <a:ext uri="{FF2B5EF4-FFF2-40B4-BE49-F238E27FC236}">
                <a16:creationId xmlns:a16="http://schemas.microsoft.com/office/drawing/2014/main" id="{246643B1-35AA-41E1-98E2-64AC19EB337A}"/>
              </a:ext>
            </a:extLst>
          </p:cNvPr>
          <p:cNvSpPr/>
          <p:nvPr/>
        </p:nvSpPr>
        <p:spPr>
          <a:xfrm rot="10800000">
            <a:off x="12043112" y="454447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Triângulo isósceles 31">
            <a:extLst>
              <a:ext uri="{FF2B5EF4-FFF2-40B4-BE49-F238E27FC236}">
                <a16:creationId xmlns:a16="http://schemas.microsoft.com/office/drawing/2014/main" id="{4A56416B-91EC-4766-A33E-6948CB21A41F}"/>
              </a:ext>
            </a:extLst>
          </p:cNvPr>
          <p:cNvSpPr/>
          <p:nvPr/>
        </p:nvSpPr>
        <p:spPr>
          <a:xfrm rot="10800000">
            <a:off x="-983332" y="454447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Triângulo isósceles 32">
            <a:extLst>
              <a:ext uri="{FF2B5EF4-FFF2-40B4-BE49-F238E27FC236}">
                <a16:creationId xmlns:a16="http://schemas.microsoft.com/office/drawing/2014/main" id="{856EC45A-919E-4351-AF67-E9E9919ADD95}"/>
              </a:ext>
            </a:extLst>
          </p:cNvPr>
          <p:cNvSpPr/>
          <p:nvPr/>
        </p:nvSpPr>
        <p:spPr>
          <a:xfrm rot="10800000">
            <a:off x="955208" y="1974014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Triângulo isósceles 33">
            <a:extLst>
              <a:ext uri="{FF2B5EF4-FFF2-40B4-BE49-F238E27FC236}">
                <a16:creationId xmlns:a16="http://schemas.microsoft.com/office/drawing/2014/main" id="{35A49DFF-31F1-441E-AE99-2F34F8FB8A41}"/>
              </a:ext>
            </a:extLst>
          </p:cNvPr>
          <p:cNvSpPr/>
          <p:nvPr/>
        </p:nvSpPr>
        <p:spPr>
          <a:xfrm rot="10800000">
            <a:off x="3560496" y="1974015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Triângulo isósceles 34">
            <a:extLst>
              <a:ext uri="{FF2B5EF4-FFF2-40B4-BE49-F238E27FC236}">
                <a16:creationId xmlns:a16="http://schemas.microsoft.com/office/drawing/2014/main" id="{AB60C894-CB44-4782-B69A-4031C940C4EB}"/>
              </a:ext>
            </a:extLst>
          </p:cNvPr>
          <p:cNvSpPr/>
          <p:nvPr/>
        </p:nvSpPr>
        <p:spPr>
          <a:xfrm rot="10800000">
            <a:off x="7468428" y="1974014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Triângulo isósceles 35">
            <a:extLst>
              <a:ext uri="{FF2B5EF4-FFF2-40B4-BE49-F238E27FC236}">
                <a16:creationId xmlns:a16="http://schemas.microsoft.com/office/drawing/2014/main" id="{7A441773-6D0D-4A77-9A9B-551AC823F2E0}"/>
              </a:ext>
            </a:extLst>
          </p:cNvPr>
          <p:cNvSpPr/>
          <p:nvPr/>
        </p:nvSpPr>
        <p:spPr>
          <a:xfrm rot="10800000">
            <a:off x="10073717" y="1974014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Triângulo isósceles 36">
            <a:extLst>
              <a:ext uri="{FF2B5EF4-FFF2-40B4-BE49-F238E27FC236}">
                <a16:creationId xmlns:a16="http://schemas.microsoft.com/office/drawing/2014/main" id="{996FB355-BD22-4C25-95E7-CC9FEEC989D6}"/>
              </a:ext>
            </a:extLst>
          </p:cNvPr>
          <p:cNvSpPr/>
          <p:nvPr/>
        </p:nvSpPr>
        <p:spPr>
          <a:xfrm rot="10800000">
            <a:off x="8771072" y="1974014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Triângulo isósceles 37">
            <a:extLst>
              <a:ext uri="{FF2B5EF4-FFF2-40B4-BE49-F238E27FC236}">
                <a16:creationId xmlns:a16="http://schemas.microsoft.com/office/drawing/2014/main" id="{E6AFEFF8-41B3-4F76-B5FA-22B6DC1A019C}"/>
              </a:ext>
            </a:extLst>
          </p:cNvPr>
          <p:cNvSpPr/>
          <p:nvPr/>
        </p:nvSpPr>
        <p:spPr>
          <a:xfrm rot="10800000">
            <a:off x="-347436" y="1974014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Triângulo isósceles 38">
            <a:extLst>
              <a:ext uri="{FF2B5EF4-FFF2-40B4-BE49-F238E27FC236}">
                <a16:creationId xmlns:a16="http://schemas.microsoft.com/office/drawing/2014/main" id="{750D4241-D325-4CD2-BC41-FBEB878D7D29}"/>
              </a:ext>
            </a:extLst>
          </p:cNvPr>
          <p:cNvSpPr/>
          <p:nvPr/>
        </p:nvSpPr>
        <p:spPr>
          <a:xfrm rot="10800000">
            <a:off x="4863140" y="1974015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Triângulo isósceles 39">
            <a:extLst>
              <a:ext uri="{FF2B5EF4-FFF2-40B4-BE49-F238E27FC236}">
                <a16:creationId xmlns:a16="http://schemas.microsoft.com/office/drawing/2014/main" id="{AF697152-463E-4243-9669-9A4DB6C803B2}"/>
              </a:ext>
            </a:extLst>
          </p:cNvPr>
          <p:cNvSpPr/>
          <p:nvPr/>
        </p:nvSpPr>
        <p:spPr>
          <a:xfrm rot="10800000">
            <a:off x="2257852" y="1974014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Triângulo isósceles 40">
            <a:extLst>
              <a:ext uri="{FF2B5EF4-FFF2-40B4-BE49-F238E27FC236}">
                <a16:creationId xmlns:a16="http://schemas.microsoft.com/office/drawing/2014/main" id="{92FC5479-CAB2-452E-A5FA-397B153278E2}"/>
              </a:ext>
            </a:extLst>
          </p:cNvPr>
          <p:cNvSpPr/>
          <p:nvPr/>
        </p:nvSpPr>
        <p:spPr>
          <a:xfrm rot="10800000">
            <a:off x="6165784" y="1974014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2" name="Triângulo isósceles 41">
            <a:extLst>
              <a:ext uri="{FF2B5EF4-FFF2-40B4-BE49-F238E27FC236}">
                <a16:creationId xmlns:a16="http://schemas.microsoft.com/office/drawing/2014/main" id="{9033C150-2005-447D-B383-8A780419E665}"/>
              </a:ext>
            </a:extLst>
          </p:cNvPr>
          <p:cNvSpPr/>
          <p:nvPr/>
        </p:nvSpPr>
        <p:spPr>
          <a:xfrm>
            <a:off x="1591254" y="2191728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Triângulo isósceles 42">
            <a:extLst>
              <a:ext uri="{FF2B5EF4-FFF2-40B4-BE49-F238E27FC236}">
                <a16:creationId xmlns:a16="http://schemas.microsoft.com/office/drawing/2014/main" id="{1FA91530-2E57-41F2-8A09-373C897D886B}"/>
              </a:ext>
            </a:extLst>
          </p:cNvPr>
          <p:cNvSpPr/>
          <p:nvPr/>
        </p:nvSpPr>
        <p:spPr>
          <a:xfrm>
            <a:off x="4196542" y="2191729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4" name="Triângulo isósceles 43">
            <a:extLst>
              <a:ext uri="{FF2B5EF4-FFF2-40B4-BE49-F238E27FC236}">
                <a16:creationId xmlns:a16="http://schemas.microsoft.com/office/drawing/2014/main" id="{2848CE54-EF45-47D4-9218-DB1230C8C5D3}"/>
              </a:ext>
            </a:extLst>
          </p:cNvPr>
          <p:cNvSpPr/>
          <p:nvPr/>
        </p:nvSpPr>
        <p:spPr>
          <a:xfrm>
            <a:off x="8104474" y="2191728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Triângulo isósceles 44">
            <a:extLst>
              <a:ext uri="{FF2B5EF4-FFF2-40B4-BE49-F238E27FC236}">
                <a16:creationId xmlns:a16="http://schemas.microsoft.com/office/drawing/2014/main" id="{F637450B-9C09-4B78-9DB4-F8DD6590303D}"/>
              </a:ext>
            </a:extLst>
          </p:cNvPr>
          <p:cNvSpPr/>
          <p:nvPr/>
        </p:nvSpPr>
        <p:spPr>
          <a:xfrm>
            <a:off x="10709763" y="2191728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Triângulo isósceles 45">
            <a:extLst>
              <a:ext uri="{FF2B5EF4-FFF2-40B4-BE49-F238E27FC236}">
                <a16:creationId xmlns:a16="http://schemas.microsoft.com/office/drawing/2014/main" id="{3ACD962F-2E1D-4CF6-86CE-5FF4FB832596}"/>
              </a:ext>
            </a:extLst>
          </p:cNvPr>
          <p:cNvSpPr/>
          <p:nvPr/>
        </p:nvSpPr>
        <p:spPr>
          <a:xfrm>
            <a:off x="9407118" y="2191728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7" name="Triângulo isósceles 46">
            <a:extLst>
              <a:ext uri="{FF2B5EF4-FFF2-40B4-BE49-F238E27FC236}">
                <a16:creationId xmlns:a16="http://schemas.microsoft.com/office/drawing/2014/main" id="{21FE3DA4-2F18-466E-995A-14EFADC4BE5D}"/>
              </a:ext>
            </a:extLst>
          </p:cNvPr>
          <p:cNvSpPr/>
          <p:nvPr/>
        </p:nvSpPr>
        <p:spPr>
          <a:xfrm>
            <a:off x="288610" y="2191728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Triângulo isósceles 47">
            <a:extLst>
              <a:ext uri="{FF2B5EF4-FFF2-40B4-BE49-F238E27FC236}">
                <a16:creationId xmlns:a16="http://schemas.microsoft.com/office/drawing/2014/main" id="{6949E46E-E0B0-46F7-8636-9DD4B9C810DA}"/>
              </a:ext>
            </a:extLst>
          </p:cNvPr>
          <p:cNvSpPr/>
          <p:nvPr/>
        </p:nvSpPr>
        <p:spPr>
          <a:xfrm>
            <a:off x="5499186" y="2191729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Triângulo isósceles 48">
            <a:extLst>
              <a:ext uri="{FF2B5EF4-FFF2-40B4-BE49-F238E27FC236}">
                <a16:creationId xmlns:a16="http://schemas.microsoft.com/office/drawing/2014/main" id="{66814034-DD99-4179-896E-0D4A49297173}"/>
              </a:ext>
            </a:extLst>
          </p:cNvPr>
          <p:cNvSpPr/>
          <p:nvPr/>
        </p:nvSpPr>
        <p:spPr>
          <a:xfrm>
            <a:off x="2893898" y="2191728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0" name="Triângulo isósceles 49">
            <a:extLst>
              <a:ext uri="{FF2B5EF4-FFF2-40B4-BE49-F238E27FC236}">
                <a16:creationId xmlns:a16="http://schemas.microsoft.com/office/drawing/2014/main" id="{AE0218FC-1128-4115-B209-E04CE8DB199E}"/>
              </a:ext>
            </a:extLst>
          </p:cNvPr>
          <p:cNvSpPr/>
          <p:nvPr/>
        </p:nvSpPr>
        <p:spPr>
          <a:xfrm>
            <a:off x="6801830" y="2191728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1" name="Triângulo isósceles 50">
            <a:extLst>
              <a:ext uri="{FF2B5EF4-FFF2-40B4-BE49-F238E27FC236}">
                <a16:creationId xmlns:a16="http://schemas.microsoft.com/office/drawing/2014/main" id="{FED835A2-1D71-4A0A-99D2-A41A295F55C8}"/>
              </a:ext>
            </a:extLst>
          </p:cNvPr>
          <p:cNvSpPr/>
          <p:nvPr/>
        </p:nvSpPr>
        <p:spPr>
          <a:xfrm>
            <a:off x="-1014035" y="2191728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Triângulo isósceles 51">
            <a:extLst>
              <a:ext uri="{FF2B5EF4-FFF2-40B4-BE49-F238E27FC236}">
                <a16:creationId xmlns:a16="http://schemas.microsoft.com/office/drawing/2014/main" id="{7EEA25B2-49F7-4D29-A21D-1437897CAF59}"/>
              </a:ext>
            </a:extLst>
          </p:cNvPr>
          <p:cNvSpPr/>
          <p:nvPr/>
        </p:nvSpPr>
        <p:spPr>
          <a:xfrm rot="10800000">
            <a:off x="11376362" y="1974014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Triângulo isósceles 52">
            <a:extLst>
              <a:ext uri="{FF2B5EF4-FFF2-40B4-BE49-F238E27FC236}">
                <a16:creationId xmlns:a16="http://schemas.microsoft.com/office/drawing/2014/main" id="{7560D30C-6222-4D0E-94B3-9D60873BA685}"/>
              </a:ext>
            </a:extLst>
          </p:cNvPr>
          <p:cNvSpPr/>
          <p:nvPr/>
        </p:nvSpPr>
        <p:spPr>
          <a:xfrm rot="10800000">
            <a:off x="-1650082" y="1974014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Triângulo isósceles 53">
            <a:extLst>
              <a:ext uri="{FF2B5EF4-FFF2-40B4-BE49-F238E27FC236}">
                <a16:creationId xmlns:a16="http://schemas.microsoft.com/office/drawing/2014/main" id="{6540D137-F99A-490C-A53C-651122BE59DC}"/>
              </a:ext>
            </a:extLst>
          </p:cNvPr>
          <p:cNvSpPr/>
          <p:nvPr/>
        </p:nvSpPr>
        <p:spPr>
          <a:xfrm rot="10800000">
            <a:off x="12679005" y="1974014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Triângulo isósceles 54">
            <a:extLst>
              <a:ext uri="{FF2B5EF4-FFF2-40B4-BE49-F238E27FC236}">
                <a16:creationId xmlns:a16="http://schemas.microsoft.com/office/drawing/2014/main" id="{9E215598-C10E-44BA-9F0B-5D57019296F0}"/>
              </a:ext>
            </a:extLst>
          </p:cNvPr>
          <p:cNvSpPr/>
          <p:nvPr/>
        </p:nvSpPr>
        <p:spPr>
          <a:xfrm>
            <a:off x="12012406" y="2191728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" name="Triângulo isósceles 55">
            <a:extLst>
              <a:ext uri="{FF2B5EF4-FFF2-40B4-BE49-F238E27FC236}">
                <a16:creationId xmlns:a16="http://schemas.microsoft.com/office/drawing/2014/main" id="{ED34730B-3783-42B1-AF2F-18B94CB3726B}"/>
              </a:ext>
            </a:extLst>
          </p:cNvPr>
          <p:cNvSpPr/>
          <p:nvPr/>
        </p:nvSpPr>
        <p:spPr>
          <a:xfrm rot="10800000">
            <a:off x="1621958" y="3502447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7" name="Triângulo isósceles 56">
            <a:extLst>
              <a:ext uri="{FF2B5EF4-FFF2-40B4-BE49-F238E27FC236}">
                <a16:creationId xmlns:a16="http://schemas.microsoft.com/office/drawing/2014/main" id="{EFDAC7B6-4A4F-4C3C-B226-78E7DDF00509}"/>
              </a:ext>
            </a:extLst>
          </p:cNvPr>
          <p:cNvSpPr/>
          <p:nvPr/>
        </p:nvSpPr>
        <p:spPr>
          <a:xfrm rot="10800000">
            <a:off x="4227246" y="3502448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8" name="Triângulo isósceles 57">
            <a:extLst>
              <a:ext uri="{FF2B5EF4-FFF2-40B4-BE49-F238E27FC236}">
                <a16:creationId xmlns:a16="http://schemas.microsoft.com/office/drawing/2014/main" id="{AF2541DC-434D-426A-B5ED-29447F2F898C}"/>
              </a:ext>
            </a:extLst>
          </p:cNvPr>
          <p:cNvSpPr/>
          <p:nvPr/>
        </p:nvSpPr>
        <p:spPr>
          <a:xfrm rot="10800000">
            <a:off x="8135178" y="3502447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9" name="Triângulo isósceles 58">
            <a:extLst>
              <a:ext uri="{FF2B5EF4-FFF2-40B4-BE49-F238E27FC236}">
                <a16:creationId xmlns:a16="http://schemas.microsoft.com/office/drawing/2014/main" id="{7C01F7E2-4FAD-44D4-BDA3-C2F3514A389B}"/>
              </a:ext>
            </a:extLst>
          </p:cNvPr>
          <p:cNvSpPr/>
          <p:nvPr/>
        </p:nvSpPr>
        <p:spPr>
          <a:xfrm rot="10800000">
            <a:off x="10740467" y="3502447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0" name="Triângulo isósceles 59">
            <a:extLst>
              <a:ext uri="{FF2B5EF4-FFF2-40B4-BE49-F238E27FC236}">
                <a16:creationId xmlns:a16="http://schemas.microsoft.com/office/drawing/2014/main" id="{C2CE5EE2-8CEE-4B67-88D7-E3DE37D66493}"/>
              </a:ext>
            </a:extLst>
          </p:cNvPr>
          <p:cNvSpPr/>
          <p:nvPr/>
        </p:nvSpPr>
        <p:spPr>
          <a:xfrm rot="10800000">
            <a:off x="9437822" y="3502447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1" name="Triângulo isósceles 60">
            <a:extLst>
              <a:ext uri="{FF2B5EF4-FFF2-40B4-BE49-F238E27FC236}">
                <a16:creationId xmlns:a16="http://schemas.microsoft.com/office/drawing/2014/main" id="{58B74BE3-4791-430F-ADC8-9C7C170EFB56}"/>
              </a:ext>
            </a:extLst>
          </p:cNvPr>
          <p:cNvSpPr/>
          <p:nvPr/>
        </p:nvSpPr>
        <p:spPr>
          <a:xfrm rot="10800000">
            <a:off x="319314" y="3502447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2" name="Triângulo isósceles 61">
            <a:extLst>
              <a:ext uri="{FF2B5EF4-FFF2-40B4-BE49-F238E27FC236}">
                <a16:creationId xmlns:a16="http://schemas.microsoft.com/office/drawing/2014/main" id="{2DBC5DD1-52B0-481F-B868-DAC42A99B52D}"/>
              </a:ext>
            </a:extLst>
          </p:cNvPr>
          <p:cNvSpPr/>
          <p:nvPr/>
        </p:nvSpPr>
        <p:spPr>
          <a:xfrm rot="10800000">
            <a:off x="5529890" y="3502448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3" name="Triângulo isósceles 62">
            <a:extLst>
              <a:ext uri="{FF2B5EF4-FFF2-40B4-BE49-F238E27FC236}">
                <a16:creationId xmlns:a16="http://schemas.microsoft.com/office/drawing/2014/main" id="{EFC5C631-263F-4693-B499-B2E3E004B64E}"/>
              </a:ext>
            </a:extLst>
          </p:cNvPr>
          <p:cNvSpPr/>
          <p:nvPr/>
        </p:nvSpPr>
        <p:spPr>
          <a:xfrm rot="10800000">
            <a:off x="2924602" y="3502447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Triângulo isósceles 63">
            <a:extLst>
              <a:ext uri="{FF2B5EF4-FFF2-40B4-BE49-F238E27FC236}">
                <a16:creationId xmlns:a16="http://schemas.microsoft.com/office/drawing/2014/main" id="{49C7AF06-C3B8-4384-A060-9CC60628D6D3}"/>
              </a:ext>
            </a:extLst>
          </p:cNvPr>
          <p:cNvSpPr/>
          <p:nvPr/>
        </p:nvSpPr>
        <p:spPr>
          <a:xfrm rot="10800000">
            <a:off x="6832534" y="3502447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Triângulo isósceles 64">
            <a:extLst>
              <a:ext uri="{FF2B5EF4-FFF2-40B4-BE49-F238E27FC236}">
                <a16:creationId xmlns:a16="http://schemas.microsoft.com/office/drawing/2014/main" id="{2DD8F09C-880A-411B-A3C4-3EF44F2B6639}"/>
              </a:ext>
            </a:extLst>
          </p:cNvPr>
          <p:cNvSpPr/>
          <p:nvPr/>
        </p:nvSpPr>
        <p:spPr>
          <a:xfrm>
            <a:off x="2258004" y="3720161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Triângulo isósceles 65">
            <a:extLst>
              <a:ext uri="{FF2B5EF4-FFF2-40B4-BE49-F238E27FC236}">
                <a16:creationId xmlns:a16="http://schemas.microsoft.com/office/drawing/2014/main" id="{2F07F71F-6671-4846-A7BF-FFA02C8645B8}"/>
              </a:ext>
            </a:extLst>
          </p:cNvPr>
          <p:cNvSpPr/>
          <p:nvPr/>
        </p:nvSpPr>
        <p:spPr>
          <a:xfrm>
            <a:off x="4863292" y="3720162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Triângulo isósceles 66">
            <a:extLst>
              <a:ext uri="{FF2B5EF4-FFF2-40B4-BE49-F238E27FC236}">
                <a16:creationId xmlns:a16="http://schemas.microsoft.com/office/drawing/2014/main" id="{658E86B3-895D-47A0-B749-AC96CF85DA4E}"/>
              </a:ext>
            </a:extLst>
          </p:cNvPr>
          <p:cNvSpPr/>
          <p:nvPr/>
        </p:nvSpPr>
        <p:spPr>
          <a:xfrm>
            <a:off x="8771224" y="3720161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Triângulo isósceles 67">
            <a:extLst>
              <a:ext uri="{FF2B5EF4-FFF2-40B4-BE49-F238E27FC236}">
                <a16:creationId xmlns:a16="http://schemas.microsoft.com/office/drawing/2014/main" id="{95772DFA-D805-40CA-8D69-EDAAED1C765A}"/>
              </a:ext>
            </a:extLst>
          </p:cNvPr>
          <p:cNvSpPr/>
          <p:nvPr/>
        </p:nvSpPr>
        <p:spPr>
          <a:xfrm>
            <a:off x="11376513" y="3720161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9" name="Triângulo isósceles 68">
            <a:extLst>
              <a:ext uri="{FF2B5EF4-FFF2-40B4-BE49-F238E27FC236}">
                <a16:creationId xmlns:a16="http://schemas.microsoft.com/office/drawing/2014/main" id="{1FE94F74-EFA9-4369-B071-A7A5D70AC38F}"/>
              </a:ext>
            </a:extLst>
          </p:cNvPr>
          <p:cNvSpPr/>
          <p:nvPr/>
        </p:nvSpPr>
        <p:spPr>
          <a:xfrm>
            <a:off x="10073868" y="3720161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0" name="Triângulo isósceles 69">
            <a:extLst>
              <a:ext uri="{FF2B5EF4-FFF2-40B4-BE49-F238E27FC236}">
                <a16:creationId xmlns:a16="http://schemas.microsoft.com/office/drawing/2014/main" id="{6C157497-04E7-447D-BD4A-F93170398AE3}"/>
              </a:ext>
            </a:extLst>
          </p:cNvPr>
          <p:cNvSpPr/>
          <p:nvPr/>
        </p:nvSpPr>
        <p:spPr>
          <a:xfrm>
            <a:off x="955360" y="3720161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1" name="Triângulo isósceles 70">
            <a:extLst>
              <a:ext uri="{FF2B5EF4-FFF2-40B4-BE49-F238E27FC236}">
                <a16:creationId xmlns:a16="http://schemas.microsoft.com/office/drawing/2014/main" id="{218F2BF1-B38D-420B-B84C-C9C36751A69B}"/>
              </a:ext>
            </a:extLst>
          </p:cNvPr>
          <p:cNvSpPr/>
          <p:nvPr/>
        </p:nvSpPr>
        <p:spPr>
          <a:xfrm>
            <a:off x="6165936" y="3720162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2" name="Triângulo isósceles 71">
            <a:extLst>
              <a:ext uri="{FF2B5EF4-FFF2-40B4-BE49-F238E27FC236}">
                <a16:creationId xmlns:a16="http://schemas.microsoft.com/office/drawing/2014/main" id="{A6119D68-0263-4F0D-B6A2-A71FE9C0E67A}"/>
              </a:ext>
            </a:extLst>
          </p:cNvPr>
          <p:cNvSpPr/>
          <p:nvPr/>
        </p:nvSpPr>
        <p:spPr>
          <a:xfrm>
            <a:off x="3560648" y="3720161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3" name="Triângulo isósceles 72">
            <a:extLst>
              <a:ext uri="{FF2B5EF4-FFF2-40B4-BE49-F238E27FC236}">
                <a16:creationId xmlns:a16="http://schemas.microsoft.com/office/drawing/2014/main" id="{74CD4687-D35A-4A19-BCDA-3A819D8FA10A}"/>
              </a:ext>
            </a:extLst>
          </p:cNvPr>
          <p:cNvSpPr/>
          <p:nvPr/>
        </p:nvSpPr>
        <p:spPr>
          <a:xfrm>
            <a:off x="7468580" y="3720161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4" name="Triângulo isósceles 73">
            <a:extLst>
              <a:ext uri="{FF2B5EF4-FFF2-40B4-BE49-F238E27FC236}">
                <a16:creationId xmlns:a16="http://schemas.microsoft.com/office/drawing/2014/main" id="{B6123FF0-FA28-440D-A30A-7BC2E5601E90}"/>
              </a:ext>
            </a:extLst>
          </p:cNvPr>
          <p:cNvSpPr/>
          <p:nvPr/>
        </p:nvSpPr>
        <p:spPr>
          <a:xfrm>
            <a:off x="-347285" y="3720161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5" name="Triângulo isósceles 74">
            <a:extLst>
              <a:ext uri="{FF2B5EF4-FFF2-40B4-BE49-F238E27FC236}">
                <a16:creationId xmlns:a16="http://schemas.microsoft.com/office/drawing/2014/main" id="{0F7E5CA4-6AF6-4610-9E87-2A85097ABC05}"/>
              </a:ext>
            </a:extLst>
          </p:cNvPr>
          <p:cNvSpPr/>
          <p:nvPr/>
        </p:nvSpPr>
        <p:spPr>
          <a:xfrm rot="10800000">
            <a:off x="12043112" y="3502447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6" name="Triângulo isósceles 75">
            <a:extLst>
              <a:ext uri="{FF2B5EF4-FFF2-40B4-BE49-F238E27FC236}">
                <a16:creationId xmlns:a16="http://schemas.microsoft.com/office/drawing/2014/main" id="{7F85D2A7-D7D2-4E7E-A1D4-51133B1B3179}"/>
              </a:ext>
            </a:extLst>
          </p:cNvPr>
          <p:cNvSpPr/>
          <p:nvPr/>
        </p:nvSpPr>
        <p:spPr>
          <a:xfrm rot="10800000">
            <a:off x="-983332" y="3502447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7" name="Triângulo isósceles 76">
            <a:extLst>
              <a:ext uri="{FF2B5EF4-FFF2-40B4-BE49-F238E27FC236}">
                <a16:creationId xmlns:a16="http://schemas.microsoft.com/office/drawing/2014/main" id="{CF5EB123-3882-4A83-A28D-F2807F604440}"/>
              </a:ext>
            </a:extLst>
          </p:cNvPr>
          <p:cNvSpPr/>
          <p:nvPr/>
        </p:nvSpPr>
        <p:spPr>
          <a:xfrm rot="10800000">
            <a:off x="955208" y="5030878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8" name="Triângulo isósceles 77">
            <a:extLst>
              <a:ext uri="{FF2B5EF4-FFF2-40B4-BE49-F238E27FC236}">
                <a16:creationId xmlns:a16="http://schemas.microsoft.com/office/drawing/2014/main" id="{55B8A7EC-24BE-47F8-B06A-0502C571A879}"/>
              </a:ext>
            </a:extLst>
          </p:cNvPr>
          <p:cNvSpPr/>
          <p:nvPr/>
        </p:nvSpPr>
        <p:spPr>
          <a:xfrm rot="10800000">
            <a:off x="3560496" y="5030879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9" name="Triângulo isósceles 78">
            <a:extLst>
              <a:ext uri="{FF2B5EF4-FFF2-40B4-BE49-F238E27FC236}">
                <a16:creationId xmlns:a16="http://schemas.microsoft.com/office/drawing/2014/main" id="{4B9E6573-328B-4164-9BDB-C66ECE708EF1}"/>
              </a:ext>
            </a:extLst>
          </p:cNvPr>
          <p:cNvSpPr/>
          <p:nvPr/>
        </p:nvSpPr>
        <p:spPr>
          <a:xfrm rot="10800000">
            <a:off x="7468428" y="5030878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0" name="Triângulo isósceles 79">
            <a:extLst>
              <a:ext uri="{FF2B5EF4-FFF2-40B4-BE49-F238E27FC236}">
                <a16:creationId xmlns:a16="http://schemas.microsoft.com/office/drawing/2014/main" id="{62C80121-E35B-4CF3-825B-8CBA09DA5DDF}"/>
              </a:ext>
            </a:extLst>
          </p:cNvPr>
          <p:cNvSpPr/>
          <p:nvPr/>
        </p:nvSpPr>
        <p:spPr>
          <a:xfrm rot="10800000">
            <a:off x="10073717" y="5030878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1" name="Triângulo isósceles 80">
            <a:extLst>
              <a:ext uri="{FF2B5EF4-FFF2-40B4-BE49-F238E27FC236}">
                <a16:creationId xmlns:a16="http://schemas.microsoft.com/office/drawing/2014/main" id="{2AE4F77B-7B1D-4F3A-90C6-60C0FA3B786E}"/>
              </a:ext>
            </a:extLst>
          </p:cNvPr>
          <p:cNvSpPr/>
          <p:nvPr/>
        </p:nvSpPr>
        <p:spPr>
          <a:xfrm rot="10800000">
            <a:off x="8771072" y="5030878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2" name="Triângulo isósceles 81">
            <a:extLst>
              <a:ext uri="{FF2B5EF4-FFF2-40B4-BE49-F238E27FC236}">
                <a16:creationId xmlns:a16="http://schemas.microsoft.com/office/drawing/2014/main" id="{400F8108-B3AD-4CAE-98EF-D3575ABF84B4}"/>
              </a:ext>
            </a:extLst>
          </p:cNvPr>
          <p:cNvSpPr/>
          <p:nvPr/>
        </p:nvSpPr>
        <p:spPr>
          <a:xfrm rot="10800000">
            <a:off x="-347436" y="5030878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3" name="Triângulo isósceles 82">
            <a:extLst>
              <a:ext uri="{FF2B5EF4-FFF2-40B4-BE49-F238E27FC236}">
                <a16:creationId xmlns:a16="http://schemas.microsoft.com/office/drawing/2014/main" id="{B23E2372-EF50-4758-A188-6CE192E559D4}"/>
              </a:ext>
            </a:extLst>
          </p:cNvPr>
          <p:cNvSpPr/>
          <p:nvPr/>
        </p:nvSpPr>
        <p:spPr>
          <a:xfrm rot="10800000">
            <a:off x="4863140" y="5030879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4" name="Triângulo isósceles 83">
            <a:extLst>
              <a:ext uri="{FF2B5EF4-FFF2-40B4-BE49-F238E27FC236}">
                <a16:creationId xmlns:a16="http://schemas.microsoft.com/office/drawing/2014/main" id="{1DEA4628-6605-4D0C-917C-555E5C5C283B}"/>
              </a:ext>
            </a:extLst>
          </p:cNvPr>
          <p:cNvSpPr/>
          <p:nvPr/>
        </p:nvSpPr>
        <p:spPr>
          <a:xfrm rot="10800000">
            <a:off x="2257852" y="5030878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5" name="Triângulo isósceles 84">
            <a:extLst>
              <a:ext uri="{FF2B5EF4-FFF2-40B4-BE49-F238E27FC236}">
                <a16:creationId xmlns:a16="http://schemas.microsoft.com/office/drawing/2014/main" id="{DF6106F1-A0AB-4EC1-BF53-05CAE4BBA880}"/>
              </a:ext>
            </a:extLst>
          </p:cNvPr>
          <p:cNvSpPr/>
          <p:nvPr/>
        </p:nvSpPr>
        <p:spPr>
          <a:xfrm rot="10800000">
            <a:off x="6165784" y="5030878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6" name="Triângulo isósceles 85">
            <a:extLst>
              <a:ext uri="{FF2B5EF4-FFF2-40B4-BE49-F238E27FC236}">
                <a16:creationId xmlns:a16="http://schemas.microsoft.com/office/drawing/2014/main" id="{C44FD3B2-1A4B-4982-B111-42F06B576CA2}"/>
              </a:ext>
            </a:extLst>
          </p:cNvPr>
          <p:cNvSpPr/>
          <p:nvPr/>
        </p:nvSpPr>
        <p:spPr>
          <a:xfrm>
            <a:off x="1591254" y="5248592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7" name="Triângulo isósceles 86">
            <a:extLst>
              <a:ext uri="{FF2B5EF4-FFF2-40B4-BE49-F238E27FC236}">
                <a16:creationId xmlns:a16="http://schemas.microsoft.com/office/drawing/2014/main" id="{0B0FD7EE-7D86-43ED-A172-114C85C60ED5}"/>
              </a:ext>
            </a:extLst>
          </p:cNvPr>
          <p:cNvSpPr/>
          <p:nvPr/>
        </p:nvSpPr>
        <p:spPr>
          <a:xfrm>
            <a:off x="4196542" y="5248593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8" name="Triângulo isósceles 87">
            <a:extLst>
              <a:ext uri="{FF2B5EF4-FFF2-40B4-BE49-F238E27FC236}">
                <a16:creationId xmlns:a16="http://schemas.microsoft.com/office/drawing/2014/main" id="{B903A743-02D0-4176-BE9A-7FA1DE4DCA60}"/>
              </a:ext>
            </a:extLst>
          </p:cNvPr>
          <p:cNvSpPr/>
          <p:nvPr/>
        </p:nvSpPr>
        <p:spPr>
          <a:xfrm>
            <a:off x="8104474" y="5248592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Triângulo isósceles 88">
            <a:extLst>
              <a:ext uri="{FF2B5EF4-FFF2-40B4-BE49-F238E27FC236}">
                <a16:creationId xmlns:a16="http://schemas.microsoft.com/office/drawing/2014/main" id="{17B60CC7-D2C7-42D1-BC94-603EFE40EF3C}"/>
              </a:ext>
            </a:extLst>
          </p:cNvPr>
          <p:cNvSpPr/>
          <p:nvPr/>
        </p:nvSpPr>
        <p:spPr>
          <a:xfrm>
            <a:off x="10709763" y="5248592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0" name="Triângulo isósceles 89">
            <a:extLst>
              <a:ext uri="{FF2B5EF4-FFF2-40B4-BE49-F238E27FC236}">
                <a16:creationId xmlns:a16="http://schemas.microsoft.com/office/drawing/2014/main" id="{66BAFBBB-64DF-418B-8C86-948E65BC551E}"/>
              </a:ext>
            </a:extLst>
          </p:cNvPr>
          <p:cNvSpPr/>
          <p:nvPr/>
        </p:nvSpPr>
        <p:spPr>
          <a:xfrm>
            <a:off x="9407118" y="5248592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Triângulo isósceles 90">
            <a:extLst>
              <a:ext uri="{FF2B5EF4-FFF2-40B4-BE49-F238E27FC236}">
                <a16:creationId xmlns:a16="http://schemas.microsoft.com/office/drawing/2014/main" id="{CB0DE3C3-FB74-44F6-A371-44489C1E9CF9}"/>
              </a:ext>
            </a:extLst>
          </p:cNvPr>
          <p:cNvSpPr/>
          <p:nvPr/>
        </p:nvSpPr>
        <p:spPr>
          <a:xfrm>
            <a:off x="288610" y="5248592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Triângulo isósceles 91">
            <a:extLst>
              <a:ext uri="{FF2B5EF4-FFF2-40B4-BE49-F238E27FC236}">
                <a16:creationId xmlns:a16="http://schemas.microsoft.com/office/drawing/2014/main" id="{AE634B20-663D-43DD-BBAC-F676FC1AA289}"/>
              </a:ext>
            </a:extLst>
          </p:cNvPr>
          <p:cNvSpPr/>
          <p:nvPr/>
        </p:nvSpPr>
        <p:spPr>
          <a:xfrm>
            <a:off x="5499186" y="5248593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3" name="Triângulo isósceles 92">
            <a:extLst>
              <a:ext uri="{FF2B5EF4-FFF2-40B4-BE49-F238E27FC236}">
                <a16:creationId xmlns:a16="http://schemas.microsoft.com/office/drawing/2014/main" id="{4E7CEFE4-8AA9-40FD-8118-CDABEB2D9600}"/>
              </a:ext>
            </a:extLst>
          </p:cNvPr>
          <p:cNvSpPr/>
          <p:nvPr/>
        </p:nvSpPr>
        <p:spPr>
          <a:xfrm>
            <a:off x="2893898" y="5248592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4" name="Triângulo isósceles 93">
            <a:extLst>
              <a:ext uri="{FF2B5EF4-FFF2-40B4-BE49-F238E27FC236}">
                <a16:creationId xmlns:a16="http://schemas.microsoft.com/office/drawing/2014/main" id="{DBB5EC3E-C3A4-4B81-86A1-FCB3B1AA03D7}"/>
              </a:ext>
            </a:extLst>
          </p:cNvPr>
          <p:cNvSpPr/>
          <p:nvPr/>
        </p:nvSpPr>
        <p:spPr>
          <a:xfrm>
            <a:off x="6801830" y="5248592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5" name="Triângulo isósceles 94">
            <a:extLst>
              <a:ext uri="{FF2B5EF4-FFF2-40B4-BE49-F238E27FC236}">
                <a16:creationId xmlns:a16="http://schemas.microsoft.com/office/drawing/2014/main" id="{1C22ED53-4C00-491B-8E92-85982FE68BDF}"/>
              </a:ext>
            </a:extLst>
          </p:cNvPr>
          <p:cNvSpPr/>
          <p:nvPr/>
        </p:nvSpPr>
        <p:spPr>
          <a:xfrm>
            <a:off x="-1014035" y="5248592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6" name="Triângulo isósceles 95">
            <a:extLst>
              <a:ext uri="{FF2B5EF4-FFF2-40B4-BE49-F238E27FC236}">
                <a16:creationId xmlns:a16="http://schemas.microsoft.com/office/drawing/2014/main" id="{788A17CA-5A5C-459B-AAA6-D6FF24C9BE65}"/>
              </a:ext>
            </a:extLst>
          </p:cNvPr>
          <p:cNvSpPr/>
          <p:nvPr/>
        </p:nvSpPr>
        <p:spPr>
          <a:xfrm rot="10800000">
            <a:off x="11376362" y="5030878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7" name="Triângulo isósceles 96">
            <a:extLst>
              <a:ext uri="{FF2B5EF4-FFF2-40B4-BE49-F238E27FC236}">
                <a16:creationId xmlns:a16="http://schemas.microsoft.com/office/drawing/2014/main" id="{136F0AE0-DDC7-4BCB-B27B-DE195DB97E07}"/>
              </a:ext>
            </a:extLst>
          </p:cNvPr>
          <p:cNvSpPr/>
          <p:nvPr/>
        </p:nvSpPr>
        <p:spPr>
          <a:xfrm rot="10800000">
            <a:off x="-1650082" y="5030878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8" name="Triângulo isósceles 97">
            <a:extLst>
              <a:ext uri="{FF2B5EF4-FFF2-40B4-BE49-F238E27FC236}">
                <a16:creationId xmlns:a16="http://schemas.microsoft.com/office/drawing/2014/main" id="{1DA661CC-EDD7-4C1F-9904-01736690648C}"/>
              </a:ext>
            </a:extLst>
          </p:cNvPr>
          <p:cNvSpPr/>
          <p:nvPr/>
        </p:nvSpPr>
        <p:spPr>
          <a:xfrm rot="10800000">
            <a:off x="12679005" y="5030878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9" name="Triângulo isósceles 98">
            <a:extLst>
              <a:ext uri="{FF2B5EF4-FFF2-40B4-BE49-F238E27FC236}">
                <a16:creationId xmlns:a16="http://schemas.microsoft.com/office/drawing/2014/main" id="{18CF090B-899C-4BF0-9853-245929CC738A}"/>
              </a:ext>
            </a:extLst>
          </p:cNvPr>
          <p:cNvSpPr/>
          <p:nvPr/>
        </p:nvSpPr>
        <p:spPr>
          <a:xfrm>
            <a:off x="12012406" y="5248592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1" name="Triângulo isósceles 100">
            <a:extLst>
              <a:ext uri="{FF2B5EF4-FFF2-40B4-BE49-F238E27FC236}">
                <a16:creationId xmlns:a16="http://schemas.microsoft.com/office/drawing/2014/main" id="{F64BB1EE-F395-443F-838D-A14A7AEE46B6}"/>
              </a:ext>
            </a:extLst>
          </p:cNvPr>
          <p:cNvSpPr/>
          <p:nvPr/>
        </p:nvSpPr>
        <p:spPr>
          <a:xfrm rot="10800000">
            <a:off x="955208" y="-1061347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2" name="Triângulo isósceles 101">
            <a:extLst>
              <a:ext uri="{FF2B5EF4-FFF2-40B4-BE49-F238E27FC236}">
                <a16:creationId xmlns:a16="http://schemas.microsoft.com/office/drawing/2014/main" id="{BFBA4A9A-0C0B-40AD-9452-3184D4DF7264}"/>
              </a:ext>
            </a:extLst>
          </p:cNvPr>
          <p:cNvSpPr/>
          <p:nvPr/>
        </p:nvSpPr>
        <p:spPr>
          <a:xfrm rot="10800000">
            <a:off x="3560496" y="-1061346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3" name="Triângulo isósceles 102">
            <a:extLst>
              <a:ext uri="{FF2B5EF4-FFF2-40B4-BE49-F238E27FC236}">
                <a16:creationId xmlns:a16="http://schemas.microsoft.com/office/drawing/2014/main" id="{0C8986FB-8192-416C-92AB-C02967639FC4}"/>
              </a:ext>
            </a:extLst>
          </p:cNvPr>
          <p:cNvSpPr/>
          <p:nvPr/>
        </p:nvSpPr>
        <p:spPr>
          <a:xfrm rot="10800000">
            <a:off x="7468428" y="-1061347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4" name="Triângulo isósceles 103">
            <a:extLst>
              <a:ext uri="{FF2B5EF4-FFF2-40B4-BE49-F238E27FC236}">
                <a16:creationId xmlns:a16="http://schemas.microsoft.com/office/drawing/2014/main" id="{8926B45C-2001-4CE7-BBB4-53205519F859}"/>
              </a:ext>
            </a:extLst>
          </p:cNvPr>
          <p:cNvSpPr/>
          <p:nvPr/>
        </p:nvSpPr>
        <p:spPr>
          <a:xfrm rot="10800000">
            <a:off x="10073717" y="-1061347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5" name="Triângulo isósceles 104">
            <a:extLst>
              <a:ext uri="{FF2B5EF4-FFF2-40B4-BE49-F238E27FC236}">
                <a16:creationId xmlns:a16="http://schemas.microsoft.com/office/drawing/2014/main" id="{199AA6DE-D8F4-4BC8-9C0B-2439CD63C1BE}"/>
              </a:ext>
            </a:extLst>
          </p:cNvPr>
          <p:cNvSpPr/>
          <p:nvPr/>
        </p:nvSpPr>
        <p:spPr>
          <a:xfrm rot="10800000">
            <a:off x="8771072" y="-1061347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6" name="Triângulo isósceles 105">
            <a:extLst>
              <a:ext uri="{FF2B5EF4-FFF2-40B4-BE49-F238E27FC236}">
                <a16:creationId xmlns:a16="http://schemas.microsoft.com/office/drawing/2014/main" id="{B63D3F05-E808-457C-990D-C0128D258F30}"/>
              </a:ext>
            </a:extLst>
          </p:cNvPr>
          <p:cNvSpPr/>
          <p:nvPr/>
        </p:nvSpPr>
        <p:spPr>
          <a:xfrm rot="10800000">
            <a:off x="-347436" y="-1061347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7" name="Triângulo isósceles 106">
            <a:extLst>
              <a:ext uri="{FF2B5EF4-FFF2-40B4-BE49-F238E27FC236}">
                <a16:creationId xmlns:a16="http://schemas.microsoft.com/office/drawing/2014/main" id="{5F66C345-C7F9-40BD-B537-C6A1B3128CF0}"/>
              </a:ext>
            </a:extLst>
          </p:cNvPr>
          <p:cNvSpPr/>
          <p:nvPr/>
        </p:nvSpPr>
        <p:spPr>
          <a:xfrm rot="10800000">
            <a:off x="4863140" y="-1061346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8" name="Triângulo isósceles 107">
            <a:extLst>
              <a:ext uri="{FF2B5EF4-FFF2-40B4-BE49-F238E27FC236}">
                <a16:creationId xmlns:a16="http://schemas.microsoft.com/office/drawing/2014/main" id="{F49B0229-922F-4900-A936-A247A1E01369}"/>
              </a:ext>
            </a:extLst>
          </p:cNvPr>
          <p:cNvSpPr/>
          <p:nvPr/>
        </p:nvSpPr>
        <p:spPr>
          <a:xfrm rot="10800000">
            <a:off x="2257852" y="-1061347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9" name="Triângulo isósceles 108">
            <a:extLst>
              <a:ext uri="{FF2B5EF4-FFF2-40B4-BE49-F238E27FC236}">
                <a16:creationId xmlns:a16="http://schemas.microsoft.com/office/drawing/2014/main" id="{508861C6-4151-4798-9BB8-A4CDCA198408}"/>
              </a:ext>
            </a:extLst>
          </p:cNvPr>
          <p:cNvSpPr/>
          <p:nvPr/>
        </p:nvSpPr>
        <p:spPr>
          <a:xfrm rot="10800000">
            <a:off x="6165784" y="-1061347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0" name="Triângulo isósceles 109">
            <a:extLst>
              <a:ext uri="{FF2B5EF4-FFF2-40B4-BE49-F238E27FC236}">
                <a16:creationId xmlns:a16="http://schemas.microsoft.com/office/drawing/2014/main" id="{799F7759-B262-43EC-85B8-A9C843992D48}"/>
              </a:ext>
            </a:extLst>
          </p:cNvPr>
          <p:cNvSpPr/>
          <p:nvPr/>
        </p:nvSpPr>
        <p:spPr>
          <a:xfrm>
            <a:off x="1591254" y="-843633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1" name="Triângulo isósceles 110">
            <a:extLst>
              <a:ext uri="{FF2B5EF4-FFF2-40B4-BE49-F238E27FC236}">
                <a16:creationId xmlns:a16="http://schemas.microsoft.com/office/drawing/2014/main" id="{7B37542F-EB71-4D98-9902-D4095BED405B}"/>
              </a:ext>
            </a:extLst>
          </p:cNvPr>
          <p:cNvSpPr/>
          <p:nvPr/>
        </p:nvSpPr>
        <p:spPr>
          <a:xfrm>
            <a:off x="4196542" y="-843632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2" name="Triângulo isósceles 111">
            <a:extLst>
              <a:ext uri="{FF2B5EF4-FFF2-40B4-BE49-F238E27FC236}">
                <a16:creationId xmlns:a16="http://schemas.microsoft.com/office/drawing/2014/main" id="{5F7EE161-A822-43C0-98CF-38F137055871}"/>
              </a:ext>
            </a:extLst>
          </p:cNvPr>
          <p:cNvSpPr/>
          <p:nvPr/>
        </p:nvSpPr>
        <p:spPr>
          <a:xfrm>
            <a:off x="8104474" y="-843633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3" name="Triângulo isósceles 112">
            <a:extLst>
              <a:ext uri="{FF2B5EF4-FFF2-40B4-BE49-F238E27FC236}">
                <a16:creationId xmlns:a16="http://schemas.microsoft.com/office/drawing/2014/main" id="{C45E4406-F95D-4A66-AE94-FF4F3008CE23}"/>
              </a:ext>
            </a:extLst>
          </p:cNvPr>
          <p:cNvSpPr/>
          <p:nvPr/>
        </p:nvSpPr>
        <p:spPr>
          <a:xfrm>
            <a:off x="10709763" y="-843633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4" name="Triângulo isósceles 113">
            <a:extLst>
              <a:ext uri="{FF2B5EF4-FFF2-40B4-BE49-F238E27FC236}">
                <a16:creationId xmlns:a16="http://schemas.microsoft.com/office/drawing/2014/main" id="{2E08B404-D87B-49F6-AB74-0F1B3A06E781}"/>
              </a:ext>
            </a:extLst>
          </p:cNvPr>
          <p:cNvSpPr/>
          <p:nvPr/>
        </p:nvSpPr>
        <p:spPr>
          <a:xfrm>
            <a:off x="9407118" y="-843633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5" name="Triângulo isósceles 114">
            <a:extLst>
              <a:ext uri="{FF2B5EF4-FFF2-40B4-BE49-F238E27FC236}">
                <a16:creationId xmlns:a16="http://schemas.microsoft.com/office/drawing/2014/main" id="{01CE8B25-C61F-458A-84B3-FDB442606A58}"/>
              </a:ext>
            </a:extLst>
          </p:cNvPr>
          <p:cNvSpPr/>
          <p:nvPr/>
        </p:nvSpPr>
        <p:spPr>
          <a:xfrm>
            <a:off x="288610" y="-843633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6" name="Triângulo isósceles 115">
            <a:extLst>
              <a:ext uri="{FF2B5EF4-FFF2-40B4-BE49-F238E27FC236}">
                <a16:creationId xmlns:a16="http://schemas.microsoft.com/office/drawing/2014/main" id="{2CC21EDB-C8E1-484C-9846-321B829C781D}"/>
              </a:ext>
            </a:extLst>
          </p:cNvPr>
          <p:cNvSpPr/>
          <p:nvPr/>
        </p:nvSpPr>
        <p:spPr>
          <a:xfrm>
            <a:off x="5499186" y="-843632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7" name="Triângulo isósceles 116">
            <a:extLst>
              <a:ext uri="{FF2B5EF4-FFF2-40B4-BE49-F238E27FC236}">
                <a16:creationId xmlns:a16="http://schemas.microsoft.com/office/drawing/2014/main" id="{D913822B-3240-476C-8041-B28C774FDD7B}"/>
              </a:ext>
            </a:extLst>
          </p:cNvPr>
          <p:cNvSpPr/>
          <p:nvPr/>
        </p:nvSpPr>
        <p:spPr>
          <a:xfrm>
            <a:off x="2893898" y="-843633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8" name="Triângulo isósceles 117">
            <a:extLst>
              <a:ext uri="{FF2B5EF4-FFF2-40B4-BE49-F238E27FC236}">
                <a16:creationId xmlns:a16="http://schemas.microsoft.com/office/drawing/2014/main" id="{F8F90AFF-9218-4BD5-8391-015AC174860E}"/>
              </a:ext>
            </a:extLst>
          </p:cNvPr>
          <p:cNvSpPr/>
          <p:nvPr/>
        </p:nvSpPr>
        <p:spPr>
          <a:xfrm>
            <a:off x="6801830" y="-843633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9" name="Triângulo isósceles 118">
            <a:extLst>
              <a:ext uri="{FF2B5EF4-FFF2-40B4-BE49-F238E27FC236}">
                <a16:creationId xmlns:a16="http://schemas.microsoft.com/office/drawing/2014/main" id="{57CD0682-EBE7-4AC6-97BB-1F101BA0645F}"/>
              </a:ext>
            </a:extLst>
          </p:cNvPr>
          <p:cNvSpPr/>
          <p:nvPr/>
        </p:nvSpPr>
        <p:spPr>
          <a:xfrm>
            <a:off x="-1014035" y="-843633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0" name="Triângulo isósceles 119">
            <a:extLst>
              <a:ext uri="{FF2B5EF4-FFF2-40B4-BE49-F238E27FC236}">
                <a16:creationId xmlns:a16="http://schemas.microsoft.com/office/drawing/2014/main" id="{4A222094-E7C6-419F-A49E-F9A7E9C6ADB8}"/>
              </a:ext>
            </a:extLst>
          </p:cNvPr>
          <p:cNvSpPr/>
          <p:nvPr/>
        </p:nvSpPr>
        <p:spPr>
          <a:xfrm rot="10800000">
            <a:off x="11376362" y="-1061347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1" name="Triângulo isósceles 120">
            <a:extLst>
              <a:ext uri="{FF2B5EF4-FFF2-40B4-BE49-F238E27FC236}">
                <a16:creationId xmlns:a16="http://schemas.microsoft.com/office/drawing/2014/main" id="{034AB1F1-EE50-41FE-B1E7-E5C670A314C4}"/>
              </a:ext>
            </a:extLst>
          </p:cNvPr>
          <p:cNvSpPr/>
          <p:nvPr/>
        </p:nvSpPr>
        <p:spPr>
          <a:xfrm rot="10800000">
            <a:off x="-1650082" y="-1061347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2" name="Triângulo isósceles 121">
            <a:extLst>
              <a:ext uri="{FF2B5EF4-FFF2-40B4-BE49-F238E27FC236}">
                <a16:creationId xmlns:a16="http://schemas.microsoft.com/office/drawing/2014/main" id="{ACAFA356-655A-4A21-8828-A03342C4BA11}"/>
              </a:ext>
            </a:extLst>
          </p:cNvPr>
          <p:cNvSpPr/>
          <p:nvPr/>
        </p:nvSpPr>
        <p:spPr>
          <a:xfrm rot="10800000">
            <a:off x="12679005" y="-1061347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3" name="Triângulo isósceles 122">
            <a:extLst>
              <a:ext uri="{FF2B5EF4-FFF2-40B4-BE49-F238E27FC236}">
                <a16:creationId xmlns:a16="http://schemas.microsoft.com/office/drawing/2014/main" id="{DA7EA251-32EE-47B8-87D9-B52DF548CB1F}"/>
              </a:ext>
            </a:extLst>
          </p:cNvPr>
          <p:cNvSpPr/>
          <p:nvPr/>
        </p:nvSpPr>
        <p:spPr>
          <a:xfrm>
            <a:off x="12012406" y="-843633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4" name="Triângulo isósceles 123">
            <a:extLst>
              <a:ext uri="{FF2B5EF4-FFF2-40B4-BE49-F238E27FC236}">
                <a16:creationId xmlns:a16="http://schemas.microsoft.com/office/drawing/2014/main" id="{4B83390F-34B4-4956-BA14-DDB51FB0A124}"/>
              </a:ext>
            </a:extLst>
          </p:cNvPr>
          <p:cNvSpPr/>
          <p:nvPr/>
        </p:nvSpPr>
        <p:spPr>
          <a:xfrm rot="10800000">
            <a:off x="1583858" y="6545869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5" name="Triângulo isósceles 124">
            <a:extLst>
              <a:ext uri="{FF2B5EF4-FFF2-40B4-BE49-F238E27FC236}">
                <a16:creationId xmlns:a16="http://schemas.microsoft.com/office/drawing/2014/main" id="{FB6CFDC5-5734-4F3A-B532-00C46B43376C}"/>
              </a:ext>
            </a:extLst>
          </p:cNvPr>
          <p:cNvSpPr/>
          <p:nvPr/>
        </p:nvSpPr>
        <p:spPr>
          <a:xfrm rot="10800000">
            <a:off x="4189146" y="6545870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6" name="Triângulo isósceles 125">
            <a:extLst>
              <a:ext uri="{FF2B5EF4-FFF2-40B4-BE49-F238E27FC236}">
                <a16:creationId xmlns:a16="http://schemas.microsoft.com/office/drawing/2014/main" id="{4446D852-0662-4234-B11B-D5A4FD4F3553}"/>
              </a:ext>
            </a:extLst>
          </p:cNvPr>
          <p:cNvSpPr/>
          <p:nvPr/>
        </p:nvSpPr>
        <p:spPr>
          <a:xfrm rot="10800000">
            <a:off x="8097078" y="6545869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7" name="Triângulo isósceles 126">
            <a:extLst>
              <a:ext uri="{FF2B5EF4-FFF2-40B4-BE49-F238E27FC236}">
                <a16:creationId xmlns:a16="http://schemas.microsoft.com/office/drawing/2014/main" id="{83FB9DBE-9D0C-4BBE-94BD-A17B3932ED25}"/>
              </a:ext>
            </a:extLst>
          </p:cNvPr>
          <p:cNvSpPr/>
          <p:nvPr/>
        </p:nvSpPr>
        <p:spPr>
          <a:xfrm rot="10800000">
            <a:off x="10702367" y="6545869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8" name="Triângulo isósceles 127">
            <a:extLst>
              <a:ext uri="{FF2B5EF4-FFF2-40B4-BE49-F238E27FC236}">
                <a16:creationId xmlns:a16="http://schemas.microsoft.com/office/drawing/2014/main" id="{631DC7EA-D372-4741-8FC7-2E539A189C45}"/>
              </a:ext>
            </a:extLst>
          </p:cNvPr>
          <p:cNvSpPr/>
          <p:nvPr/>
        </p:nvSpPr>
        <p:spPr>
          <a:xfrm rot="10800000">
            <a:off x="9399722" y="6545869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9" name="Triângulo isósceles 128">
            <a:extLst>
              <a:ext uri="{FF2B5EF4-FFF2-40B4-BE49-F238E27FC236}">
                <a16:creationId xmlns:a16="http://schemas.microsoft.com/office/drawing/2014/main" id="{3A6E67EF-174C-415A-A0D5-4E8EFB88598E}"/>
              </a:ext>
            </a:extLst>
          </p:cNvPr>
          <p:cNvSpPr/>
          <p:nvPr/>
        </p:nvSpPr>
        <p:spPr>
          <a:xfrm rot="10800000">
            <a:off x="281214" y="6545869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0" name="Triângulo isósceles 129">
            <a:extLst>
              <a:ext uri="{FF2B5EF4-FFF2-40B4-BE49-F238E27FC236}">
                <a16:creationId xmlns:a16="http://schemas.microsoft.com/office/drawing/2014/main" id="{BF04F7ED-B0AB-4A47-95D4-B0FDF1F93675}"/>
              </a:ext>
            </a:extLst>
          </p:cNvPr>
          <p:cNvSpPr/>
          <p:nvPr/>
        </p:nvSpPr>
        <p:spPr>
          <a:xfrm rot="10800000">
            <a:off x="5491790" y="6545870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1" name="Triângulo isósceles 130">
            <a:extLst>
              <a:ext uri="{FF2B5EF4-FFF2-40B4-BE49-F238E27FC236}">
                <a16:creationId xmlns:a16="http://schemas.microsoft.com/office/drawing/2014/main" id="{C54755C6-D4CE-4B13-8081-D8DD020EF27C}"/>
              </a:ext>
            </a:extLst>
          </p:cNvPr>
          <p:cNvSpPr/>
          <p:nvPr/>
        </p:nvSpPr>
        <p:spPr>
          <a:xfrm rot="10800000">
            <a:off x="2886502" y="6545869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2" name="Triângulo isósceles 131">
            <a:extLst>
              <a:ext uri="{FF2B5EF4-FFF2-40B4-BE49-F238E27FC236}">
                <a16:creationId xmlns:a16="http://schemas.microsoft.com/office/drawing/2014/main" id="{3BE252EB-0BA7-4480-A637-AFAC48A85E1B}"/>
              </a:ext>
            </a:extLst>
          </p:cNvPr>
          <p:cNvSpPr/>
          <p:nvPr/>
        </p:nvSpPr>
        <p:spPr>
          <a:xfrm rot="10800000">
            <a:off x="6794434" y="6545869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3" name="Triângulo isósceles 132">
            <a:extLst>
              <a:ext uri="{FF2B5EF4-FFF2-40B4-BE49-F238E27FC236}">
                <a16:creationId xmlns:a16="http://schemas.microsoft.com/office/drawing/2014/main" id="{A5604775-8B29-460C-A0FB-DBE8E3ED985F}"/>
              </a:ext>
            </a:extLst>
          </p:cNvPr>
          <p:cNvSpPr/>
          <p:nvPr/>
        </p:nvSpPr>
        <p:spPr>
          <a:xfrm>
            <a:off x="2219904" y="6763583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4" name="Triângulo isósceles 133">
            <a:extLst>
              <a:ext uri="{FF2B5EF4-FFF2-40B4-BE49-F238E27FC236}">
                <a16:creationId xmlns:a16="http://schemas.microsoft.com/office/drawing/2014/main" id="{4C9796E8-E6BF-4EA0-98C3-0853A1570948}"/>
              </a:ext>
            </a:extLst>
          </p:cNvPr>
          <p:cNvSpPr/>
          <p:nvPr/>
        </p:nvSpPr>
        <p:spPr>
          <a:xfrm>
            <a:off x="4825192" y="6763584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5" name="Triângulo isósceles 134">
            <a:extLst>
              <a:ext uri="{FF2B5EF4-FFF2-40B4-BE49-F238E27FC236}">
                <a16:creationId xmlns:a16="http://schemas.microsoft.com/office/drawing/2014/main" id="{16ED37BC-61F1-4CD1-9C0B-FCA9AE9EEE19}"/>
              </a:ext>
            </a:extLst>
          </p:cNvPr>
          <p:cNvSpPr/>
          <p:nvPr/>
        </p:nvSpPr>
        <p:spPr>
          <a:xfrm>
            <a:off x="8733124" y="6763583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6" name="Triângulo isósceles 135">
            <a:extLst>
              <a:ext uri="{FF2B5EF4-FFF2-40B4-BE49-F238E27FC236}">
                <a16:creationId xmlns:a16="http://schemas.microsoft.com/office/drawing/2014/main" id="{E70E02F4-1FD9-4E38-AD9C-29975367AB82}"/>
              </a:ext>
            </a:extLst>
          </p:cNvPr>
          <p:cNvSpPr/>
          <p:nvPr/>
        </p:nvSpPr>
        <p:spPr>
          <a:xfrm>
            <a:off x="11338413" y="6763583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7" name="Triângulo isósceles 136">
            <a:extLst>
              <a:ext uri="{FF2B5EF4-FFF2-40B4-BE49-F238E27FC236}">
                <a16:creationId xmlns:a16="http://schemas.microsoft.com/office/drawing/2014/main" id="{89556D32-AF86-45C4-BB0D-AA007E986CE7}"/>
              </a:ext>
            </a:extLst>
          </p:cNvPr>
          <p:cNvSpPr/>
          <p:nvPr/>
        </p:nvSpPr>
        <p:spPr>
          <a:xfrm>
            <a:off x="10035768" y="6763583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8" name="Triângulo isósceles 137">
            <a:extLst>
              <a:ext uri="{FF2B5EF4-FFF2-40B4-BE49-F238E27FC236}">
                <a16:creationId xmlns:a16="http://schemas.microsoft.com/office/drawing/2014/main" id="{F903EB97-50D6-43BC-B963-29419FE6F618}"/>
              </a:ext>
            </a:extLst>
          </p:cNvPr>
          <p:cNvSpPr/>
          <p:nvPr/>
        </p:nvSpPr>
        <p:spPr>
          <a:xfrm>
            <a:off x="917260" y="6763583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9" name="Triângulo isósceles 138">
            <a:extLst>
              <a:ext uri="{FF2B5EF4-FFF2-40B4-BE49-F238E27FC236}">
                <a16:creationId xmlns:a16="http://schemas.microsoft.com/office/drawing/2014/main" id="{3AFC47E3-51E6-46DD-85B6-6370002F776F}"/>
              </a:ext>
            </a:extLst>
          </p:cNvPr>
          <p:cNvSpPr/>
          <p:nvPr/>
        </p:nvSpPr>
        <p:spPr>
          <a:xfrm>
            <a:off x="6127836" y="6763584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0" name="Triângulo isósceles 139">
            <a:extLst>
              <a:ext uri="{FF2B5EF4-FFF2-40B4-BE49-F238E27FC236}">
                <a16:creationId xmlns:a16="http://schemas.microsoft.com/office/drawing/2014/main" id="{73F5FC77-DCED-4F06-BF62-B1C47542DDCB}"/>
              </a:ext>
            </a:extLst>
          </p:cNvPr>
          <p:cNvSpPr/>
          <p:nvPr/>
        </p:nvSpPr>
        <p:spPr>
          <a:xfrm>
            <a:off x="3522548" y="6763583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1" name="Triângulo isósceles 140">
            <a:extLst>
              <a:ext uri="{FF2B5EF4-FFF2-40B4-BE49-F238E27FC236}">
                <a16:creationId xmlns:a16="http://schemas.microsoft.com/office/drawing/2014/main" id="{DB121367-FB77-4AF5-BCF2-0D88EB9F50FE}"/>
              </a:ext>
            </a:extLst>
          </p:cNvPr>
          <p:cNvSpPr/>
          <p:nvPr/>
        </p:nvSpPr>
        <p:spPr>
          <a:xfrm>
            <a:off x="7430480" y="6763583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2" name="Triângulo isósceles 141">
            <a:extLst>
              <a:ext uri="{FF2B5EF4-FFF2-40B4-BE49-F238E27FC236}">
                <a16:creationId xmlns:a16="http://schemas.microsoft.com/office/drawing/2014/main" id="{2C22BC4A-2CE6-47FA-A7DE-69460D6C2221}"/>
              </a:ext>
            </a:extLst>
          </p:cNvPr>
          <p:cNvSpPr/>
          <p:nvPr/>
        </p:nvSpPr>
        <p:spPr>
          <a:xfrm>
            <a:off x="-385385" y="6763583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3" name="Triângulo isósceles 142">
            <a:extLst>
              <a:ext uri="{FF2B5EF4-FFF2-40B4-BE49-F238E27FC236}">
                <a16:creationId xmlns:a16="http://schemas.microsoft.com/office/drawing/2014/main" id="{6507F20E-2EC4-46E8-9DA1-9B72D005172E}"/>
              </a:ext>
            </a:extLst>
          </p:cNvPr>
          <p:cNvSpPr/>
          <p:nvPr/>
        </p:nvSpPr>
        <p:spPr>
          <a:xfrm rot="10800000">
            <a:off x="12005012" y="6545869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4" name="Triângulo isósceles 143">
            <a:extLst>
              <a:ext uri="{FF2B5EF4-FFF2-40B4-BE49-F238E27FC236}">
                <a16:creationId xmlns:a16="http://schemas.microsoft.com/office/drawing/2014/main" id="{EE692D47-0D8A-4F02-A654-EA66E4D1D1AE}"/>
              </a:ext>
            </a:extLst>
          </p:cNvPr>
          <p:cNvSpPr/>
          <p:nvPr/>
        </p:nvSpPr>
        <p:spPr>
          <a:xfrm rot="10800000">
            <a:off x="-1021432" y="6545869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5" name="CaixaDeTexto 144">
            <a:extLst>
              <a:ext uri="{FF2B5EF4-FFF2-40B4-BE49-F238E27FC236}">
                <a16:creationId xmlns:a16="http://schemas.microsoft.com/office/drawing/2014/main" id="{6DFA9B4A-6A01-4BAC-AE30-EC19FAC0EEE5}"/>
              </a:ext>
            </a:extLst>
          </p:cNvPr>
          <p:cNvSpPr txBox="1"/>
          <p:nvPr/>
        </p:nvSpPr>
        <p:spPr>
          <a:xfrm>
            <a:off x="747879" y="328293"/>
            <a:ext cx="46070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800" b="0" i="0" u="none" strike="noStrike" kern="1200" cap="none" spc="0" normalizeH="0" baseline="0" noProof="0" dirty="0" err="1">
                <a:ln>
                  <a:solidFill>
                    <a:prstClr val="white">
                      <a:lumMod val="85000"/>
                    </a:prstClr>
                  </a:solidFill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User</a:t>
            </a:r>
            <a:r>
              <a:rPr kumimoji="0" lang="pt-BR" sz="4800" b="0" i="0" u="none" strike="noStrike" kern="1200" cap="none" spc="0" normalizeH="0" baseline="0" noProof="0" dirty="0">
                <a:ln>
                  <a:solidFill>
                    <a:prstClr val="white">
                      <a:lumMod val="85000"/>
                    </a:prstClr>
                  </a:solidFill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 </a:t>
            </a:r>
            <a:r>
              <a:rPr kumimoji="0" lang="pt-BR" sz="4800" b="0" i="0" u="none" strike="noStrike" kern="1200" cap="none" spc="0" normalizeH="0" baseline="0" noProof="0" dirty="0" err="1">
                <a:ln>
                  <a:solidFill>
                    <a:prstClr val="white">
                      <a:lumMod val="85000"/>
                    </a:prstClr>
                  </a:solidFill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Story</a:t>
            </a:r>
            <a:endParaRPr kumimoji="0" lang="pt-BR" sz="4800" b="0" i="0" u="none" strike="noStrike" kern="1200" cap="none" spc="0" normalizeH="0" baseline="0" noProof="0" dirty="0">
              <a:ln>
                <a:solidFill>
                  <a:prstClr val="white">
                    <a:lumMod val="85000"/>
                  </a:prstClr>
                </a:solidFill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Calibri Light" panose="020F0302020204030204" pitchFamily="34" charset="0"/>
            </a:endParaRPr>
          </a:p>
        </p:txBody>
      </p:sp>
      <p:grpSp>
        <p:nvGrpSpPr>
          <p:cNvPr id="146" name="Agrupar 145"/>
          <p:cNvGrpSpPr/>
          <p:nvPr/>
        </p:nvGrpSpPr>
        <p:grpSpPr>
          <a:xfrm>
            <a:off x="4019224" y="971177"/>
            <a:ext cx="4721360" cy="1842958"/>
            <a:chOff x="1496560" y="1967274"/>
            <a:chExt cx="4721360" cy="1842958"/>
          </a:xfrm>
        </p:grpSpPr>
        <p:sp>
          <p:nvSpPr>
            <p:cNvPr id="147" name="CaixaDeTexto 146">
              <a:extLst>
                <a:ext uri="{FF2B5EF4-FFF2-40B4-BE49-F238E27FC236}">
                  <a16:creationId xmlns:a16="http://schemas.microsoft.com/office/drawing/2014/main" id="{587671A4-6D49-4759-869D-D455DCBDF84E}"/>
                </a:ext>
              </a:extLst>
            </p:cNvPr>
            <p:cNvSpPr txBox="1"/>
            <p:nvPr/>
          </p:nvSpPr>
          <p:spPr>
            <a:xfrm>
              <a:off x="1496560" y="2486793"/>
              <a:ext cx="472136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defRPr/>
              </a:pPr>
              <a:r>
                <a:rPr lang="pt-BR" sz="2000" dirty="0">
                  <a:solidFill>
                    <a:prstClr val="white">
                      <a:lumMod val="50000"/>
                    </a:prstClr>
                  </a:solidFill>
                  <a:latin typeface="Calibri" panose="020F0502020204030204"/>
                </a:rPr>
                <a:t>Eu como Especialista de TI preciso de um sistema que monitore CPU, memória e disco para manter a estabilidade da máquina. </a:t>
              </a:r>
            </a:p>
          </p:txBody>
        </p:sp>
        <p:sp>
          <p:nvSpPr>
            <p:cNvPr id="148" name="CaixaDeTexto 147">
              <a:extLst>
                <a:ext uri="{FF2B5EF4-FFF2-40B4-BE49-F238E27FC236}">
                  <a16:creationId xmlns:a16="http://schemas.microsoft.com/office/drawing/2014/main" id="{87C8A74D-FF15-4A64-B6C5-D64A045C6A2F}"/>
                </a:ext>
              </a:extLst>
            </p:cNvPr>
            <p:cNvSpPr txBox="1"/>
            <p:nvPr/>
          </p:nvSpPr>
          <p:spPr>
            <a:xfrm>
              <a:off x="1520277" y="1967274"/>
              <a:ext cx="266121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3200" b="0" i="0" u="none" strike="noStrike" kern="1200" cap="none" spc="0" normalizeH="0" baseline="0" noProof="0" dirty="0">
                  <a:ln>
                    <a:solidFill>
                      <a:prstClr val="white">
                        <a:lumMod val="85000"/>
                      </a:prstClr>
                    </a:solidFill>
                  </a:ln>
                  <a:solidFill>
                    <a:srgbClr val="E7E6E6">
                      <a:lumMod val="50000"/>
                    </a:srgbClr>
                  </a:solidFill>
                  <a:effectLst/>
                  <a:uLnTx/>
                  <a:uFillTx/>
                  <a:latin typeface="Calibri Light" panose="020F0302020204030204" pitchFamily="34" charset="0"/>
                  <a:ea typeface="+mn-ea"/>
                  <a:cs typeface="Calibri Light" panose="020F0302020204030204" pitchFamily="34" charset="0"/>
                </a:rPr>
                <a:t>US001</a:t>
              </a:r>
            </a:p>
          </p:txBody>
        </p:sp>
      </p:grpSp>
      <p:grpSp>
        <p:nvGrpSpPr>
          <p:cNvPr id="152" name="Agrupar 151"/>
          <p:cNvGrpSpPr/>
          <p:nvPr/>
        </p:nvGrpSpPr>
        <p:grpSpPr>
          <a:xfrm>
            <a:off x="5411921" y="2841230"/>
            <a:ext cx="4740329" cy="1522632"/>
            <a:chOff x="4529426" y="3864457"/>
            <a:chExt cx="5295945" cy="1522632"/>
          </a:xfrm>
        </p:grpSpPr>
        <p:sp>
          <p:nvSpPr>
            <p:cNvPr id="153" name="CaixaDeTexto 152">
              <a:extLst>
                <a:ext uri="{FF2B5EF4-FFF2-40B4-BE49-F238E27FC236}">
                  <a16:creationId xmlns:a16="http://schemas.microsoft.com/office/drawing/2014/main" id="{BEC90B1A-F9CC-408A-96A1-A8C856A7CDD1}"/>
                </a:ext>
              </a:extLst>
            </p:cNvPr>
            <p:cNvSpPr txBox="1"/>
            <p:nvPr/>
          </p:nvSpPr>
          <p:spPr>
            <a:xfrm>
              <a:off x="4555917" y="4002094"/>
              <a:ext cx="5269454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/>
              <a:r>
                <a:rPr lang="pt-BR" sz="2400" dirty="0"/>
                <a:t>  </a:t>
              </a:r>
            </a:p>
            <a:p>
              <a:pPr algn="just" fontAlgn="base">
                <a:defRPr/>
              </a:pPr>
              <a:r>
                <a:rPr lang="pt-BR" sz="2000" dirty="0">
                  <a:solidFill>
                    <a:prstClr val="white">
                      <a:lumMod val="50000"/>
                    </a:prstClr>
                  </a:solidFill>
                  <a:latin typeface="Calibri" panose="020F0502020204030204"/>
                </a:rPr>
                <a:t>Eu como Especialista de TI preciso de gráficos na tela de monitoração para deixar a visualização dinâmica . </a:t>
              </a:r>
            </a:p>
          </p:txBody>
        </p:sp>
        <p:sp>
          <p:nvSpPr>
            <p:cNvPr id="154" name="CaixaDeTexto 153">
              <a:extLst>
                <a:ext uri="{FF2B5EF4-FFF2-40B4-BE49-F238E27FC236}">
                  <a16:creationId xmlns:a16="http://schemas.microsoft.com/office/drawing/2014/main" id="{6A193F5C-DA62-4A66-A373-D84529684361}"/>
                </a:ext>
              </a:extLst>
            </p:cNvPr>
            <p:cNvSpPr txBox="1"/>
            <p:nvPr/>
          </p:nvSpPr>
          <p:spPr>
            <a:xfrm>
              <a:off x="4529426" y="3864457"/>
              <a:ext cx="266121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3200" b="0" i="0" u="none" strike="noStrike" kern="1200" cap="none" spc="0" normalizeH="0" baseline="0" noProof="0" dirty="0">
                  <a:ln>
                    <a:solidFill>
                      <a:prstClr val="white">
                        <a:lumMod val="85000"/>
                      </a:prstClr>
                    </a:solidFill>
                  </a:ln>
                  <a:solidFill>
                    <a:srgbClr val="E7E6E6">
                      <a:lumMod val="50000"/>
                    </a:srgbClr>
                  </a:solidFill>
                  <a:effectLst/>
                  <a:uLnTx/>
                  <a:uFillTx/>
                  <a:latin typeface="Calibri Light" panose="020F0302020204030204" pitchFamily="34" charset="0"/>
                  <a:ea typeface="+mn-ea"/>
                  <a:cs typeface="Calibri Light" panose="020F0302020204030204" pitchFamily="34" charset="0"/>
                </a:rPr>
                <a:t>US009</a:t>
              </a:r>
            </a:p>
          </p:txBody>
        </p:sp>
      </p:grpSp>
      <p:grpSp>
        <p:nvGrpSpPr>
          <p:cNvPr id="155" name="Agrupar 154"/>
          <p:cNvGrpSpPr/>
          <p:nvPr/>
        </p:nvGrpSpPr>
        <p:grpSpPr>
          <a:xfrm>
            <a:off x="6684353" y="4525614"/>
            <a:ext cx="4730447" cy="1440446"/>
            <a:chOff x="7784177" y="1639049"/>
            <a:chExt cx="3103925" cy="1440446"/>
          </a:xfrm>
        </p:grpSpPr>
        <p:sp>
          <p:nvSpPr>
            <p:cNvPr id="156" name="CaixaDeTexto 155">
              <a:extLst>
                <a:ext uri="{FF2B5EF4-FFF2-40B4-BE49-F238E27FC236}">
                  <a16:creationId xmlns:a16="http://schemas.microsoft.com/office/drawing/2014/main" id="{A9D6A372-7C68-4122-B21C-4F0C68D05615}"/>
                </a:ext>
              </a:extLst>
            </p:cNvPr>
            <p:cNvSpPr txBox="1"/>
            <p:nvPr/>
          </p:nvSpPr>
          <p:spPr>
            <a:xfrm>
              <a:off x="7784177" y="2063832"/>
              <a:ext cx="310392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pt-BR" sz="2000" dirty="0">
                  <a:solidFill>
                    <a:prstClr val="white">
                      <a:lumMod val="50000"/>
                    </a:prstClr>
                  </a:solidFill>
                  <a:latin typeface="Calibri" panose="020F0502020204030204"/>
                </a:rPr>
                <a:t>Eu como Especialista de TI preciso de </a:t>
              </a:r>
              <a:r>
                <a:rPr lang="pt-BR" sz="2000" dirty="0" smtClean="0">
                  <a:solidFill>
                    <a:prstClr val="white">
                      <a:lumMod val="50000"/>
                    </a:prstClr>
                  </a:solidFill>
                  <a:latin typeface="Calibri" panose="020F0502020204030204"/>
                </a:rPr>
                <a:t>uma tela de </a:t>
              </a:r>
              <a:r>
                <a:rPr lang="pt-BR" sz="2000" dirty="0" err="1" smtClean="0">
                  <a:solidFill>
                    <a:prstClr val="white">
                      <a:lumMod val="50000"/>
                    </a:prstClr>
                  </a:solidFill>
                  <a:latin typeface="Calibri" panose="020F0502020204030204"/>
                </a:rPr>
                <a:t>Login</a:t>
              </a:r>
              <a:r>
                <a:rPr lang="pt-BR" sz="2000" dirty="0" smtClean="0">
                  <a:solidFill>
                    <a:prstClr val="white">
                      <a:lumMod val="50000"/>
                    </a:prstClr>
                  </a:solidFill>
                  <a:latin typeface="Calibri" panose="020F0502020204030204"/>
                </a:rPr>
                <a:t> para que haja a autenticação do usuário</a:t>
              </a:r>
              <a:endParaRPr lang="pt-BR" sz="2400" dirty="0"/>
            </a:p>
          </p:txBody>
        </p:sp>
        <p:sp>
          <p:nvSpPr>
            <p:cNvPr id="157" name="CaixaDeTexto 156">
              <a:extLst>
                <a:ext uri="{FF2B5EF4-FFF2-40B4-BE49-F238E27FC236}">
                  <a16:creationId xmlns:a16="http://schemas.microsoft.com/office/drawing/2014/main" id="{DFFD0695-0E3E-431E-98E4-4E8C2E4CE199}"/>
                </a:ext>
              </a:extLst>
            </p:cNvPr>
            <p:cNvSpPr txBox="1"/>
            <p:nvPr/>
          </p:nvSpPr>
          <p:spPr>
            <a:xfrm>
              <a:off x="7790087" y="1639049"/>
              <a:ext cx="266121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3200" b="0" i="0" u="none" strike="noStrike" kern="1200" cap="none" spc="0" normalizeH="0" baseline="0" noProof="0" dirty="0">
                  <a:ln>
                    <a:solidFill>
                      <a:prstClr val="white">
                        <a:lumMod val="85000"/>
                      </a:prstClr>
                    </a:solidFill>
                  </a:ln>
                  <a:solidFill>
                    <a:srgbClr val="E7E6E6">
                      <a:lumMod val="50000"/>
                    </a:srgbClr>
                  </a:solidFill>
                  <a:effectLst/>
                  <a:uLnTx/>
                  <a:uFillTx/>
                  <a:latin typeface="Calibri Light" panose="020F0302020204030204" pitchFamily="34" charset="0"/>
                  <a:ea typeface="+mn-ea"/>
                  <a:cs typeface="Calibri Light" panose="020F0302020204030204" pitchFamily="34" charset="0"/>
                </a:rPr>
                <a:t>US0014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25967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Retângulo 140">
            <a:extLst>
              <a:ext uri="{FF2B5EF4-FFF2-40B4-BE49-F238E27FC236}">
                <a16:creationId xmlns:a16="http://schemas.microsoft.com/office/drawing/2014/main" id="{AD288543-D0EF-4070-9159-6C7CB10F8F68}"/>
              </a:ext>
            </a:extLst>
          </p:cNvPr>
          <p:cNvSpPr/>
          <p:nvPr/>
        </p:nvSpPr>
        <p:spPr>
          <a:xfrm rot="12600000">
            <a:off x="8603835" y="2526468"/>
            <a:ext cx="12136102" cy="1247775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3" name="Retângulo 142">
            <a:extLst>
              <a:ext uri="{FF2B5EF4-FFF2-40B4-BE49-F238E27FC236}">
                <a16:creationId xmlns:a16="http://schemas.microsoft.com/office/drawing/2014/main" id="{0BF00D52-003E-4697-9608-964B99298E4F}"/>
              </a:ext>
            </a:extLst>
          </p:cNvPr>
          <p:cNvSpPr/>
          <p:nvPr/>
        </p:nvSpPr>
        <p:spPr>
          <a:xfrm rot="5400000">
            <a:off x="-2305576" y="-13345224"/>
            <a:ext cx="16573500" cy="15867081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40" name="Agrupar 139">
            <a:extLst>
              <a:ext uri="{FF2B5EF4-FFF2-40B4-BE49-F238E27FC236}">
                <a16:creationId xmlns:a16="http://schemas.microsoft.com/office/drawing/2014/main" id="{749FA262-C9C1-4593-8529-F0861417BE6F}"/>
              </a:ext>
            </a:extLst>
          </p:cNvPr>
          <p:cNvGrpSpPr/>
          <p:nvPr/>
        </p:nvGrpSpPr>
        <p:grpSpPr>
          <a:xfrm>
            <a:off x="-1650082" y="-1061347"/>
            <a:ext cx="15485067" cy="8973895"/>
            <a:chOff x="-1650082" y="-1061347"/>
            <a:chExt cx="15485067" cy="8973895"/>
          </a:xfrm>
        </p:grpSpPr>
        <p:sp>
          <p:nvSpPr>
            <p:cNvPr id="8" name="Triângulo isósceles 7">
              <a:extLst>
                <a:ext uri="{FF2B5EF4-FFF2-40B4-BE49-F238E27FC236}">
                  <a16:creationId xmlns:a16="http://schemas.microsoft.com/office/drawing/2014/main" id="{FBB39774-F923-499D-80F0-FFFB75632242}"/>
                </a:ext>
              </a:extLst>
            </p:cNvPr>
            <p:cNvSpPr/>
            <p:nvPr/>
          </p:nvSpPr>
          <p:spPr>
            <a:xfrm rot="10800000">
              <a:off x="1621958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Triângulo isósceles 8">
              <a:extLst>
                <a:ext uri="{FF2B5EF4-FFF2-40B4-BE49-F238E27FC236}">
                  <a16:creationId xmlns:a16="http://schemas.microsoft.com/office/drawing/2014/main" id="{12FAC9FF-82FF-47FE-AF45-F0649BC0641E}"/>
                </a:ext>
              </a:extLst>
            </p:cNvPr>
            <p:cNvSpPr/>
            <p:nvPr/>
          </p:nvSpPr>
          <p:spPr>
            <a:xfrm rot="10800000">
              <a:off x="4227246" y="45444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Triângulo isósceles 9">
              <a:extLst>
                <a:ext uri="{FF2B5EF4-FFF2-40B4-BE49-F238E27FC236}">
                  <a16:creationId xmlns:a16="http://schemas.microsoft.com/office/drawing/2014/main" id="{E9939456-F650-4461-9658-BFA48EAE5C54}"/>
                </a:ext>
              </a:extLst>
            </p:cNvPr>
            <p:cNvSpPr/>
            <p:nvPr/>
          </p:nvSpPr>
          <p:spPr>
            <a:xfrm rot="10800000">
              <a:off x="8135178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Triângulo isósceles 10">
              <a:extLst>
                <a:ext uri="{FF2B5EF4-FFF2-40B4-BE49-F238E27FC236}">
                  <a16:creationId xmlns:a16="http://schemas.microsoft.com/office/drawing/2014/main" id="{53A3F05D-806D-45C0-BAF7-87AB47FD4C39}"/>
                </a:ext>
              </a:extLst>
            </p:cNvPr>
            <p:cNvSpPr/>
            <p:nvPr/>
          </p:nvSpPr>
          <p:spPr>
            <a:xfrm rot="10800000">
              <a:off x="10740467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Triângulo isósceles 11">
              <a:extLst>
                <a:ext uri="{FF2B5EF4-FFF2-40B4-BE49-F238E27FC236}">
                  <a16:creationId xmlns:a16="http://schemas.microsoft.com/office/drawing/2014/main" id="{8B35CF2D-705E-4CA5-AB3F-6B36010B41B2}"/>
                </a:ext>
              </a:extLst>
            </p:cNvPr>
            <p:cNvSpPr/>
            <p:nvPr/>
          </p:nvSpPr>
          <p:spPr>
            <a:xfrm rot="10800000">
              <a:off x="9437822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Triângulo isósceles 12">
              <a:extLst>
                <a:ext uri="{FF2B5EF4-FFF2-40B4-BE49-F238E27FC236}">
                  <a16:creationId xmlns:a16="http://schemas.microsoft.com/office/drawing/2014/main" id="{6E0B02BE-152B-449E-BB1A-01677BBE1102}"/>
                </a:ext>
              </a:extLst>
            </p:cNvPr>
            <p:cNvSpPr/>
            <p:nvPr/>
          </p:nvSpPr>
          <p:spPr>
            <a:xfrm rot="10800000">
              <a:off x="319314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Triângulo isósceles 13">
              <a:extLst>
                <a:ext uri="{FF2B5EF4-FFF2-40B4-BE49-F238E27FC236}">
                  <a16:creationId xmlns:a16="http://schemas.microsoft.com/office/drawing/2014/main" id="{0BBF0422-3156-4E17-9330-231B127B5CB1}"/>
                </a:ext>
              </a:extLst>
            </p:cNvPr>
            <p:cNvSpPr/>
            <p:nvPr/>
          </p:nvSpPr>
          <p:spPr>
            <a:xfrm rot="10800000">
              <a:off x="5529890" y="45444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Triângulo isósceles 14">
              <a:extLst>
                <a:ext uri="{FF2B5EF4-FFF2-40B4-BE49-F238E27FC236}">
                  <a16:creationId xmlns:a16="http://schemas.microsoft.com/office/drawing/2014/main" id="{E6318615-10B3-4550-8D67-940670DA8119}"/>
                </a:ext>
              </a:extLst>
            </p:cNvPr>
            <p:cNvSpPr/>
            <p:nvPr/>
          </p:nvSpPr>
          <p:spPr>
            <a:xfrm rot="10800000">
              <a:off x="2924602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Triângulo isósceles 15">
              <a:extLst>
                <a:ext uri="{FF2B5EF4-FFF2-40B4-BE49-F238E27FC236}">
                  <a16:creationId xmlns:a16="http://schemas.microsoft.com/office/drawing/2014/main" id="{82D24450-6D19-4529-9CB6-27A6DF4E58BA}"/>
                </a:ext>
              </a:extLst>
            </p:cNvPr>
            <p:cNvSpPr/>
            <p:nvPr/>
          </p:nvSpPr>
          <p:spPr>
            <a:xfrm rot="10800000">
              <a:off x="6832534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Triângulo isósceles 16">
              <a:extLst>
                <a:ext uri="{FF2B5EF4-FFF2-40B4-BE49-F238E27FC236}">
                  <a16:creationId xmlns:a16="http://schemas.microsoft.com/office/drawing/2014/main" id="{EF29AE07-FDDF-4FC9-8137-EF2192D98BE3}"/>
                </a:ext>
              </a:extLst>
            </p:cNvPr>
            <p:cNvSpPr/>
            <p:nvPr/>
          </p:nvSpPr>
          <p:spPr>
            <a:xfrm>
              <a:off x="2258004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Triângulo isósceles 17">
              <a:extLst>
                <a:ext uri="{FF2B5EF4-FFF2-40B4-BE49-F238E27FC236}">
                  <a16:creationId xmlns:a16="http://schemas.microsoft.com/office/drawing/2014/main" id="{400DFBA0-B7B1-4DDC-B82D-A40A7B264D12}"/>
                </a:ext>
              </a:extLst>
            </p:cNvPr>
            <p:cNvSpPr/>
            <p:nvPr/>
          </p:nvSpPr>
          <p:spPr>
            <a:xfrm>
              <a:off x="4863292" y="67216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Triângulo isósceles 18">
              <a:extLst>
                <a:ext uri="{FF2B5EF4-FFF2-40B4-BE49-F238E27FC236}">
                  <a16:creationId xmlns:a16="http://schemas.microsoft.com/office/drawing/2014/main" id="{6543AEF8-EF2D-492F-A53F-C702C7D18AF0}"/>
                </a:ext>
              </a:extLst>
            </p:cNvPr>
            <p:cNvSpPr/>
            <p:nvPr/>
          </p:nvSpPr>
          <p:spPr>
            <a:xfrm>
              <a:off x="8771224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Triângulo isósceles 19">
              <a:extLst>
                <a:ext uri="{FF2B5EF4-FFF2-40B4-BE49-F238E27FC236}">
                  <a16:creationId xmlns:a16="http://schemas.microsoft.com/office/drawing/2014/main" id="{E1C7D44E-29B9-4279-97AB-F79F519782E6}"/>
                </a:ext>
              </a:extLst>
            </p:cNvPr>
            <p:cNvSpPr/>
            <p:nvPr/>
          </p:nvSpPr>
          <p:spPr>
            <a:xfrm>
              <a:off x="11376513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Triângulo isósceles 20">
              <a:extLst>
                <a:ext uri="{FF2B5EF4-FFF2-40B4-BE49-F238E27FC236}">
                  <a16:creationId xmlns:a16="http://schemas.microsoft.com/office/drawing/2014/main" id="{2B871475-8619-4357-A45F-307DAB0E4AC8}"/>
                </a:ext>
              </a:extLst>
            </p:cNvPr>
            <p:cNvSpPr/>
            <p:nvPr/>
          </p:nvSpPr>
          <p:spPr>
            <a:xfrm>
              <a:off x="10073868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Triângulo isósceles 21">
              <a:extLst>
                <a:ext uri="{FF2B5EF4-FFF2-40B4-BE49-F238E27FC236}">
                  <a16:creationId xmlns:a16="http://schemas.microsoft.com/office/drawing/2014/main" id="{3ACC7C6B-ADCA-487A-9A9D-2C79CE7A957E}"/>
                </a:ext>
              </a:extLst>
            </p:cNvPr>
            <p:cNvSpPr/>
            <p:nvPr/>
          </p:nvSpPr>
          <p:spPr>
            <a:xfrm>
              <a:off x="955360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Triângulo isósceles 22">
              <a:extLst>
                <a:ext uri="{FF2B5EF4-FFF2-40B4-BE49-F238E27FC236}">
                  <a16:creationId xmlns:a16="http://schemas.microsoft.com/office/drawing/2014/main" id="{9D83A5BE-A122-437D-BDB6-7FF205BC371E}"/>
                </a:ext>
              </a:extLst>
            </p:cNvPr>
            <p:cNvSpPr/>
            <p:nvPr/>
          </p:nvSpPr>
          <p:spPr>
            <a:xfrm>
              <a:off x="6165936" y="67216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Triângulo isósceles 23">
              <a:extLst>
                <a:ext uri="{FF2B5EF4-FFF2-40B4-BE49-F238E27FC236}">
                  <a16:creationId xmlns:a16="http://schemas.microsoft.com/office/drawing/2014/main" id="{9C7CF123-F41B-424E-B88E-055BD43111EF}"/>
                </a:ext>
              </a:extLst>
            </p:cNvPr>
            <p:cNvSpPr/>
            <p:nvPr/>
          </p:nvSpPr>
          <p:spPr>
            <a:xfrm>
              <a:off x="3560648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Triângulo isósceles 24">
              <a:extLst>
                <a:ext uri="{FF2B5EF4-FFF2-40B4-BE49-F238E27FC236}">
                  <a16:creationId xmlns:a16="http://schemas.microsoft.com/office/drawing/2014/main" id="{FA21DC31-A46F-4731-9FA3-1EA4D8250B35}"/>
                </a:ext>
              </a:extLst>
            </p:cNvPr>
            <p:cNvSpPr/>
            <p:nvPr/>
          </p:nvSpPr>
          <p:spPr>
            <a:xfrm>
              <a:off x="7468580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Triângulo isósceles 25">
              <a:extLst>
                <a:ext uri="{FF2B5EF4-FFF2-40B4-BE49-F238E27FC236}">
                  <a16:creationId xmlns:a16="http://schemas.microsoft.com/office/drawing/2014/main" id="{68D09599-5AB8-4B55-8AD9-0A47E1C959A2}"/>
                </a:ext>
              </a:extLst>
            </p:cNvPr>
            <p:cNvSpPr/>
            <p:nvPr/>
          </p:nvSpPr>
          <p:spPr>
            <a:xfrm>
              <a:off x="-347285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Triângulo isósceles 26">
              <a:extLst>
                <a:ext uri="{FF2B5EF4-FFF2-40B4-BE49-F238E27FC236}">
                  <a16:creationId xmlns:a16="http://schemas.microsoft.com/office/drawing/2014/main" id="{73B2A248-1837-40C0-91C5-20DCF7186932}"/>
                </a:ext>
              </a:extLst>
            </p:cNvPr>
            <p:cNvSpPr/>
            <p:nvPr/>
          </p:nvSpPr>
          <p:spPr>
            <a:xfrm rot="10800000">
              <a:off x="12043112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Triângulo isósceles 27">
              <a:extLst>
                <a:ext uri="{FF2B5EF4-FFF2-40B4-BE49-F238E27FC236}">
                  <a16:creationId xmlns:a16="http://schemas.microsoft.com/office/drawing/2014/main" id="{CF99B692-3D56-4199-BA16-940D7965F670}"/>
                </a:ext>
              </a:extLst>
            </p:cNvPr>
            <p:cNvSpPr/>
            <p:nvPr/>
          </p:nvSpPr>
          <p:spPr>
            <a:xfrm rot="10800000">
              <a:off x="-983332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Triângulo isósceles 28">
              <a:extLst>
                <a:ext uri="{FF2B5EF4-FFF2-40B4-BE49-F238E27FC236}">
                  <a16:creationId xmlns:a16="http://schemas.microsoft.com/office/drawing/2014/main" id="{322A2FA3-32A3-4A47-8B78-F2BE7BBC4478}"/>
                </a:ext>
              </a:extLst>
            </p:cNvPr>
            <p:cNvSpPr/>
            <p:nvPr/>
          </p:nvSpPr>
          <p:spPr>
            <a:xfrm rot="10800000">
              <a:off x="955208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Triângulo isósceles 29">
              <a:extLst>
                <a:ext uri="{FF2B5EF4-FFF2-40B4-BE49-F238E27FC236}">
                  <a16:creationId xmlns:a16="http://schemas.microsoft.com/office/drawing/2014/main" id="{B4D8CC72-0F0E-4B9B-B529-08B527B6AF26}"/>
                </a:ext>
              </a:extLst>
            </p:cNvPr>
            <p:cNvSpPr/>
            <p:nvPr/>
          </p:nvSpPr>
          <p:spPr>
            <a:xfrm rot="10800000">
              <a:off x="3560496" y="1974015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Triângulo isósceles 30">
              <a:extLst>
                <a:ext uri="{FF2B5EF4-FFF2-40B4-BE49-F238E27FC236}">
                  <a16:creationId xmlns:a16="http://schemas.microsoft.com/office/drawing/2014/main" id="{8F98562A-9E99-42E5-B87D-93491A185A06}"/>
                </a:ext>
              </a:extLst>
            </p:cNvPr>
            <p:cNvSpPr/>
            <p:nvPr/>
          </p:nvSpPr>
          <p:spPr>
            <a:xfrm rot="10800000">
              <a:off x="7468428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Triângulo isósceles 31">
              <a:extLst>
                <a:ext uri="{FF2B5EF4-FFF2-40B4-BE49-F238E27FC236}">
                  <a16:creationId xmlns:a16="http://schemas.microsoft.com/office/drawing/2014/main" id="{53A2A136-47D4-4370-96D0-A8F7F63A6702}"/>
                </a:ext>
              </a:extLst>
            </p:cNvPr>
            <p:cNvSpPr/>
            <p:nvPr/>
          </p:nvSpPr>
          <p:spPr>
            <a:xfrm rot="10800000">
              <a:off x="10073717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Triângulo isósceles 32">
              <a:extLst>
                <a:ext uri="{FF2B5EF4-FFF2-40B4-BE49-F238E27FC236}">
                  <a16:creationId xmlns:a16="http://schemas.microsoft.com/office/drawing/2014/main" id="{8A7F55AA-1C6A-498C-8835-5D690F54E2C3}"/>
                </a:ext>
              </a:extLst>
            </p:cNvPr>
            <p:cNvSpPr/>
            <p:nvPr/>
          </p:nvSpPr>
          <p:spPr>
            <a:xfrm rot="10800000">
              <a:off x="8771072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Triângulo isósceles 33">
              <a:extLst>
                <a:ext uri="{FF2B5EF4-FFF2-40B4-BE49-F238E27FC236}">
                  <a16:creationId xmlns:a16="http://schemas.microsoft.com/office/drawing/2014/main" id="{EDD0E2BA-DFD9-4071-B890-66E37AFE216B}"/>
                </a:ext>
              </a:extLst>
            </p:cNvPr>
            <p:cNvSpPr/>
            <p:nvPr/>
          </p:nvSpPr>
          <p:spPr>
            <a:xfrm rot="10800000">
              <a:off x="-347436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Triângulo isósceles 34">
              <a:extLst>
                <a:ext uri="{FF2B5EF4-FFF2-40B4-BE49-F238E27FC236}">
                  <a16:creationId xmlns:a16="http://schemas.microsoft.com/office/drawing/2014/main" id="{F9C8F466-DDC1-4D5C-8C13-D47940D5A593}"/>
                </a:ext>
              </a:extLst>
            </p:cNvPr>
            <p:cNvSpPr/>
            <p:nvPr/>
          </p:nvSpPr>
          <p:spPr>
            <a:xfrm rot="10800000">
              <a:off x="4863140" y="1974015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Triângulo isósceles 35">
              <a:extLst>
                <a:ext uri="{FF2B5EF4-FFF2-40B4-BE49-F238E27FC236}">
                  <a16:creationId xmlns:a16="http://schemas.microsoft.com/office/drawing/2014/main" id="{D86E6763-21A3-4A03-85EC-F448971E1592}"/>
                </a:ext>
              </a:extLst>
            </p:cNvPr>
            <p:cNvSpPr/>
            <p:nvPr/>
          </p:nvSpPr>
          <p:spPr>
            <a:xfrm rot="10800000">
              <a:off x="2257852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Triângulo isósceles 36">
              <a:extLst>
                <a:ext uri="{FF2B5EF4-FFF2-40B4-BE49-F238E27FC236}">
                  <a16:creationId xmlns:a16="http://schemas.microsoft.com/office/drawing/2014/main" id="{DAC80DAD-8212-468A-870B-FAD39BD25F4B}"/>
                </a:ext>
              </a:extLst>
            </p:cNvPr>
            <p:cNvSpPr/>
            <p:nvPr/>
          </p:nvSpPr>
          <p:spPr>
            <a:xfrm rot="10800000">
              <a:off x="6165784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Triângulo isósceles 37">
              <a:extLst>
                <a:ext uri="{FF2B5EF4-FFF2-40B4-BE49-F238E27FC236}">
                  <a16:creationId xmlns:a16="http://schemas.microsoft.com/office/drawing/2014/main" id="{17BD0FA5-D9E9-4AEE-97B8-D17B9C307F38}"/>
                </a:ext>
              </a:extLst>
            </p:cNvPr>
            <p:cNvSpPr/>
            <p:nvPr/>
          </p:nvSpPr>
          <p:spPr>
            <a:xfrm>
              <a:off x="1591254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Triângulo isósceles 38">
              <a:extLst>
                <a:ext uri="{FF2B5EF4-FFF2-40B4-BE49-F238E27FC236}">
                  <a16:creationId xmlns:a16="http://schemas.microsoft.com/office/drawing/2014/main" id="{CED20289-A963-4E1C-A503-340FE2734364}"/>
                </a:ext>
              </a:extLst>
            </p:cNvPr>
            <p:cNvSpPr/>
            <p:nvPr/>
          </p:nvSpPr>
          <p:spPr>
            <a:xfrm>
              <a:off x="4196542" y="219172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Triângulo isósceles 39">
              <a:extLst>
                <a:ext uri="{FF2B5EF4-FFF2-40B4-BE49-F238E27FC236}">
                  <a16:creationId xmlns:a16="http://schemas.microsoft.com/office/drawing/2014/main" id="{A4130A57-E702-4A27-995F-059D7C2C402E}"/>
                </a:ext>
              </a:extLst>
            </p:cNvPr>
            <p:cNvSpPr/>
            <p:nvPr/>
          </p:nvSpPr>
          <p:spPr>
            <a:xfrm>
              <a:off x="8104474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Triângulo isósceles 40">
              <a:extLst>
                <a:ext uri="{FF2B5EF4-FFF2-40B4-BE49-F238E27FC236}">
                  <a16:creationId xmlns:a16="http://schemas.microsoft.com/office/drawing/2014/main" id="{540FB84A-4EA2-46B0-A3F3-D34023E94413}"/>
                </a:ext>
              </a:extLst>
            </p:cNvPr>
            <p:cNvSpPr/>
            <p:nvPr/>
          </p:nvSpPr>
          <p:spPr>
            <a:xfrm>
              <a:off x="10709763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Triângulo isósceles 41">
              <a:extLst>
                <a:ext uri="{FF2B5EF4-FFF2-40B4-BE49-F238E27FC236}">
                  <a16:creationId xmlns:a16="http://schemas.microsoft.com/office/drawing/2014/main" id="{8022ED4F-CDAC-45EE-9B8C-045BF0E2D42B}"/>
                </a:ext>
              </a:extLst>
            </p:cNvPr>
            <p:cNvSpPr/>
            <p:nvPr/>
          </p:nvSpPr>
          <p:spPr>
            <a:xfrm>
              <a:off x="9407118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Triângulo isósceles 42">
              <a:extLst>
                <a:ext uri="{FF2B5EF4-FFF2-40B4-BE49-F238E27FC236}">
                  <a16:creationId xmlns:a16="http://schemas.microsoft.com/office/drawing/2014/main" id="{1B8B0E9A-53BC-45A6-B7FB-C43902BDEF01}"/>
                </a:ext>
              </a:extLst>
            </p:cNvPr>
            <p:cNvSpPr/>
            <p:nvPr/>
          </p:nvSpPr>
          <p:spPr>
            <a:xfrm>
              <a:off x="288610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" name="Triângulo isósceles 43">
              <a:extLst>
                <a:ext uri="{FF2B5EF4-FFF2-40B4-BE49-F238E27FC236}">
                  <a16:creationId xmlns:a16="http://schemas.microsoft.com/office/drawing/2014/main" id="{0979BCE3-2C23-4705-AD28-AB145034E706}"/>
                </a:ext>
              </a:extLst>
            </p:cNvPr>
            <p:cNvSpPr/>
            <p:nvPr/>
          </p:nvSpPr>
          <p:spPr>
            <a:xfrm>
              <a:off x="5499186" y="219172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 dirty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" name="Triângulo isósceles 44">
              <a:extLst>
                <a:ext uri="{FF2B5EF4-FFF2-40B4-BE49-F238E27FC236}">
                  <a16:creationId xmlns:a16="http://schemas.microsoft.com/office/drawing/2014/main" id="{B5C9E8AA-0BFC-4AC6-B284-9BE5987EA2B4}"/>
                </a:ext>
              </a:extLst>
            </p:cNvPr>
            <p:cNvSpPr/>
            <p:nvPr/>
          </p:nvSpPr>
          <p:spPr>
            <a:xfrm>
              <a:off x="2893898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" name="Triângulo isósceles 45">
              <a:extLst>
                <a:ext uri="{FF2B5EF4-FFF2-40B4-BE49-F238E27FC236}">
                  <a16:creationId xmlns:a16="http://schemas.microsoft.com/office/drawing/2014/main" id="{9925E259-DDD3-4424-94D0-1B8DA89A5E49}"/>
                </a:ext>
              </a:extLst>
            </p:cNvPr>
            <p:cNvSpPr/>
            <p:nvPr/>
          </p:nvSpPr>
          <p:spPr>
            <a:xfrm>
              <a:off x="6801830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" name="Triângulo isósceles 46">
              <a:extLst>
                <a:ext uri="{FF2B5EF4-FFF2-40B4-BE49-F238E27FC236}">
                  <a16:creationId xmlns:a16="http://schemas.microsoft.com/office/drawing/2014/main" id="{600C681C-B7B9-48BB-A099-53BA9B7A2AFD}"/>
                </a:ext>
              </a:extLst>
            </p:cNvPr>
            <p:cNvSpPr/>
            <p:nvPr/>
          </p:nvSpPr>
          <p:spPr>
            <a:xfrm>
              <a:off x="-1014035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Triângulo isósceles 47">
              <a:extLst>
                <a:ext uri="{FF2B5EF4-FFF2-40B4-BE49-F238E27FC236}">
                  <a16:creationId xmlns:a16="http://schemas.microsoft.com/office/drawing/2014/main" id="{40326590-3585-4B7C-84C3-98A3D710D2A4}"/>
                </a:ext>
              </a:extLst>
            </p:cNvPr>
            <p:cNvSpPr/>
            <p:nvPr/>
          </p:nvSpPr>
          <p:spPr>
            <a:xfrm rot="10800000">
              <a:off x="11376362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" name="Triângulo isósceles 48">
              <a:extLst>
                <a:ext uri="{FF2B5EF4-FFF2-40B4-BE49-F238E27FC236}">
                  <a16:creationId xmlns:a16="http://schemas.microsoft.com/office/drawing/2014/main" id="{CC24F187-6AED-45DD-9E68-A99D0E3E3BEB}"/>
                </a:ext>
              </a:extLst>
            </p:cNvPr>
            <p:cNvSpPr/>
            <p:nvPr/>
          </p:nvSpPr>
          <p:spPr>
            <a:xfrm rot="10800000">
              <a:off x="-1650082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Triângulo isósceles 49">
              <a:extLst>
                <a:ext uri="{FF2B5EF4-FFF2-40B4-BE49-F238E27FC236}">
                  <a16:creationId xmlns:a16="http://schemas.microsoft.com/office/drawing/2014/main" id="{7BC5C886-D41E-4BF5-8180-7AE6722CA2E7}"/>
                </a:ext>
              </a:extLst>
            </p:cNvPr>
            <p:cNvSpPr/>
            <p:nvPr/>
          </p:nvSpPr>
          <p:spPr>
            <a:xfrm rot="10800000">
              <a:off x="12679005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" name="Triângulo isósceles 50">
              <a:extLst>
                <a:ext uri="{FF2B5EF4-FFF2-40B4-BE49-F238E27FC236}">
                  <a16:creationId xmlns:a16="http://schemas.microsoft.com/office/drawing/2014/main" id="{D5EF2D91-BEB7-4322-BADE-B3334148F465}"/>
                </a:ext>
              </a:extLst>
            </p:cNvPr>
            <p:cNvSpPr/>
            <p:nvPr/>
          </p:nvSpPr>
          <p:spPr>
            <a:xfrm>
              <a:off x="12012406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" name="Triângulo isósceles 51">
              <a:extLst>
                <a:ext uri="{FF2B5EF4-FFF2-40B4-BE49-F238E27FC236}">
                  <a16:creationId xmlns:a16="http://schemas.microsoft.com/office/drawing/2014/main" id="{25930CBB-8E27-4705-B153-FC815175D81D}"/>
                </a:ext>
              </a:extLst>
            </p:cNvPr>
            <p:cNvSpPr/>
            <p:nvPr/>
          </p:nvSpPr>
          <p:spPr>
            <a:xfrm rot="10800000">
              <a:off x="1621958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" name="Triângulo isósceles 52">
              <a:extLst>
                <a:ext uri="{FF2B5EF4-FFF2-40B4-BE49-F238E27FC236}">
                  <a16:creationId xmlns:a16="http://schemas.microsoft.com/office/drawing/2014/main" id="{18B3CE65-DBAA-4285-939B-1C0A8EF3532D}"/>
                </a:ext>
              </a:extLst>
            </p:cNvPr>
            <p:cNvSpPr/>
            <p:nvPr/>
          </p:nvSpPr>
          <p:spPr>
            <a:xfrm rot="10800000">
              <a:off x="4227246" y="350244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" name="Triângulo isósceles 53">
              <a:extLst>
                <a:ext uri="{FF2B5EF4-FFF2-40B4-BE49-F238E27FC236}">
                  <a16:creationId xmlns:a16="http://schemas.microsoft.com/office/drawing/2014/main" id="{AE7B72E9-875C-45D6-BE40-78F9362D52A4}"/>
                </a:ext>
              </a:extLst>
            </p:cNvPr>
            <p:cNvSpPr/>
            <p:nvPr/>
          </p:nvSpPr>
          <p:spPr>
            <a:xfrm rot="10800000">
              <a:off x="8135178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" name="Triângulo isósceles 54">
              <a:extLst>
                <a:ext uri="{FF2B5EF4-FFF2-40B4-BE49-F238E27FC236}">
                  <a16:creationId xmlns:a16="http://schemas.microsoft.com/office/drawing/2014/main" id="{F8297AAD-DD1F-42F4-8632-E55CB9D45A09}"/>
                </a:ext>
              </a:extLst>
            </p:cNvPr>
            <p:cNvSpPr/>
            <p:nvPr/>
          </p:nvSpPr>
          <p:spPr>
            <a:xfrm rot="10800000">
              <a:off x="10740467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" name="Triângulo isósceles 55">
              <a:extLst>
                <a:ext uri="{FF2B5EF4-FFF2-40B4-BE49-F238E27FC236}">
                  <a16:creationId xmlns:a16="http://schemas.microsoft.com/office/drawing/2014/main" id="{0FEB52E8-65AE-4F42-A30B-3CF9086D6C00}"/>
                </a:ext>
              </a:extLst>
            </p:cNvPr>
            <p:cNvSpPr/>
            <p:nvPr/>
          </p:nvSpPr>
          <p:spPr>
            <a:xfrm rot="10800000">
              <a:off x="9437822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" name="Triângulo isósceles 56">
              <a:extLst>
                <a:ext uri="{FF2B5EF4-FFF2-40B4-BE49-F238E27FC236}">
                  <a16:creationId xmlns:a16="http://schemas.microsoft.com/office/drawing/2014/main" id="{2E110393-0166-48DB-9094-06BAAA503811}"/>
                </a:ext>
              </a:extLst>
            </p:cNvPr>
            <p:cNvSpPr/>
            <p:nvPr/>
          </p:nvSpPr>
          <p:spPr>
            <a:xfrm rot="10800000">
              <a:off x="319314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" name="Triângulo isósceles 57">
              <a:extLst>
                <a:ext uri="{FF2B5EF4-FFF2-40B4-BE49-F238E27FC236}">
                  <a16:creationId xmlns:a16="http://schemas.microsoft.com/office/drawing/2014/main" id="{9D35D046-D702-44E8-83D5-4ABE17F90034}"/>
                </a:ext>
              </a:extLst>
            </p:cNvPr>
            <p:cNvSpPr/>
            <p:nvPr/>
          </p:nvSpPr>
          <p:spPr>
            <a:xfrm rot="10800000">
              <a:off x="5529890" y="350244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9" name="Triângulo isósceles 58">
              <a:extLst>
                <a:ext uri="{FF2B5EF4-FFF2-40B4-BE49-F238E27FC236}">
                  <a16:creationId xmlns:a16="http://schemas.microsoft.com/office/drawing/2014/main" id="{6ACA30BD-2337-4334-AFAB-4DE4CCB5455F}"/>
                </a:ext>
              </a:extLst>
            </p:cNvPr>
            <p:cNvSpPr/>
            <p:nvPr/>
          </p:nvSpPr>
          <p:spPr>
            <a:xfrm rot="10800000">
              <a:off x="2924602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" name="Triângulo isósceles 59">
              <a:extLst>
                <a:ext uri="{FF2B5EF4-FFF2-40B4-BE49-F238E27FC236}">
                  <a16:creationId xmlns:a16="http://schemas.microsoft.com/office/drawing/2014/main" id="{75F053A6-01F4-41D8-A0E4-F52B27E7181F}"/>
                </a:ext>
              </a:extLst>
            </p:cNvPr>
            <p:cNvSpPr/>
            <p:nvPr/>
          </p:nvSpPr>
          <p:spPr>
            <a:xfrm rot="10800000">
              <a:off x="6832534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" name="Triângulo isósceles 60">
              <a:extLst>
                <a:ext uri="{FF2B5EF4-FFF2-40B4-BE49-F238E27FC236}">
                  <a16:creationId xmlns:a16="http://schemas.microsoft.com/office/drawing/2014/main" id="{439E30EF-FABF-4242-8183-870261BE7FCB}"/>
                </a:ext>
              </a:extLst>
            </p:cNvPr>
            <p:cNvSpPr/>
            <p:nvPr/>
          </p:nvSpPr>
          <p:spPr>
            <a:xfrm>
              <a:off x="2258004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2" name="Triângulo isósceles 61">
              <a:extLst>
                <a:ext uri="{FF2B5EF4-FFF2-40B4-BE49-F238E27FC236}">
                  <a16:creationId xmlns:a16="http://schemas.microsoft.com/office/drawing/2014/main" id="{73779B33-A8B3-4720-9535-3C8F7605FB95}"/>
                </a:ext>
              </a:extLst>
            </p:cNvPr>
            <p:cNvSpPr/>
            <p:nvPr/>
          </p:nvSpPr>
          <p:spPr>
            <a:xfrm>
              <a:off x="4863292" y="372016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3" name="Triângulo isósceles 62">
              <a:extLst>
                <a:ext uri="{FF2B5EF4-FFF2-40B4-BE49-F238E27FC236}">
                  <a16:creationId xmlns:a16="http://schemas.microsoft.com/office/drawing/2014/main" id="{F9B222C3-9E3C-4A19-A4B3-21ED4020A805}"/>
                </a:ext>
              </a:extLst>
            </p:cNvPr>
            <p:cNvSpPr/>
            <p:nvPr/>
          </p:nvSpPr>
          <p:spPr>
            <a:xfrm>
              <a:off x="8771224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4" name="Triângulo isósceles 63">
              <a:extLst>
                <a:ext uri="{FF2B5EF4-FFF2-40B4-BE49-F238E27FC236}">
                  <a16:creationId xmlns:a16="http://schemas.microsoft.com/office/drawing/2014/main" id="{2121A5CA-BF30-4994-9CE1-D98D33A4CA21}"/>
                </a:ext>
              </a:extLst>
            </p:cNvPr>
            <p:cNvSpPr/>
            <p:nvPr/>
          </p:nvSpPr>
          <p:spPr>
            <a:xfrm>
              <a:off x="11376513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" name="Triângulo isósceles 64">
              <a:extLst>
                <a:ext uri="{FF2B5EF4-FFF2-40B4-BE49-F238E27FC236}">
                  <a16:creationId xmlns:a16="http://schemas.microsoft.com/office/drawing/2014/main" id="{BC70C89F-4915-472E-A88A-21CDBA1F1C72}"/>
                </a:ext>
              </a:extLst>
            </p:cNvPr>
            <p:cNvSpPr/>
            <p:nvPr/>
          </p:nvSpPr>
          <p:spPr>
            <a:xfrm>
              <a:off x="10073868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" name="Triângulo isósceles 65">
              <a:extLst>
                <a:ext uri="{FF2B5EF4-FFF2-40B4-BE49-F238E27FC236}">
                  <a16:creationId xmlns:a16="http://schemas.microsoft.com/office/drawing/2014/main" id="{079C6D65-5778-4A83-8FBA-E51B9538D7C5}"/>
                </a:ext>
              </a:extLst>
            </p:cNvPr>
            <p:cNvSpPr/>
            <p:nvPr/>
          </p:nvSpPr>
          <p:spPr>
            <a:xfrm>
              <a:off x="955360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7" name="Triângulo isósceles 66">
              <a:extLst>
                <a:ext uri="{FF2B5EF4-FFF2-40B4-BE49-F238E27FC236}">
                  <a16:creationId xmlns:a16="http://schemas.microsoft.com/office/drawing/2014/main" id="{7117863F-B0C6-4BDB-B128-0642EE5136BC}"/>
                </a:ext>
              </a:extLst>
            </p:cNvPr>
            <p:cNvSpPr/>
            <p:nvPr/>
          </p:nvSpPr>
          <p:spPr>
            <a:xfrm>
              <a:off x="6165936" y="372016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8" name="Triângulo isósceles 67">
              <a:extLst>
                <a:ext uri="{FF2B5EF4-FFF2-40B4-BE49-F238E27FC236}">
                  <a16:creationId xmlns:a16="http://schemas.microsoft.com/office/drawing/2014/main" id="{084897A9-0B92-4D67-8C4C-F50BA9830F97}"/>
                </a:ext>
              </a:extLst>
            </p:cNvPr>
            <p:cNvSpPr/>
            <p:nvPr/>
          </p:nvSpPr>
          <p:spPr>
            <a:xfrm>
              <a:off x="3560648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9" name="Triângulo isósceles 68">
              <a:extLst>
                <a:ext uri="{FF2B5EF4-FFF2-40B4-BE49-F238E27FC236}">
                  <a16:creationId xmlns:a16="http://schemas.microsoft.com/office/drawing/2014/main" id="{5DBBA60F-9CFB-438A-80BE-597F62BE5CE3}"/>
                </a:ext>
              </a:extLst>
            </p:cNvPr>
            <p:cNvSpPr/>
            <p:nvPr/>
          </p:nvSpPr>
          <p:spPr>
            <a:xfrm>
              <a:off x="7468580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0" name="Triângulo isósceles 69">
              <a:extLst>
                <a:ext uri="{FF2B5EF4-FFF2-40B4-BE49-F238E27FC236}">
                  <a16:creationId xmlns:a16="http://schemas.microsoft.com/office/drawing/2014/main" id="{1394E09B-451B-4C65-A3C4-381F0958B734}"/>
                </a:ext>
              </a:extLst>
            </p:cNvPr>
            <p:cNvSpPr/>
            <p:nvPr/>
          </p:nvSpPr>
          <p:spPr>
            <a:xfrm>
              <a:off x="-347285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1" name="Triângulo isósceles 70">
              <a:extLst>
                <a:ext uri="{FF2B5EF4-FFF2-40B4-BE49-F238E27FC236}">
                  <a16:creationId xmlns:a16="http://schemas.microsoft.com/office/drawing/2014/main" id="{A7A7B5D8-EDD8-48D3-A20A-A8DEC70365FE}"/>
                </a:ext>
              </a:extLst>
            </p:cNvPr>
            <p:cNvSpPr/>
            <p:nvPr/>
          </p:nvSpPr>
          <p:spPr>
            <a:xfrm rot="10800000">
              <a:off x="12043112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2" name="Triângulo isósceles 71">
              <a:extLst>
                <a:ext uri="{FF2B5EF4-FFF2-40B4-BE49-F238E27FC236}">
                  <a16:creationId xmlns:a16="http://schemas.microsoft.com/office/drawing/2014/main" id="{A26F6739-5EE8-4624-B118-48A8B4D47280}"/>
                </a:ext>
              </a:extLst>
            </p:cNvPr>
            <p:cNvSpPr/>
            <p:nvPr/>
          </p:nvSpPr>
          <p:spPr>
            <a:xfrm rot="10800000">
              <a:off x="-983332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3" name="Triângulo isósceles 72">
              <a:extLst>
                <a:ext uri="{FF2B5EF4-FFF2-40B4-BE49-F238E27FC236}">
                  <a16:creationId xmlns:a16="http://schemas.microsoft.com/office/drawing/2014/main" id="{BF71444A-1815-4202-94F2-69FC3DCA54A5}"/>
                </a:ext>
              </a:extLst>
            </p:cNvPr>
            <p:cNvSpPr/>
            <p:nvPr/>
          </p:nvSpPr>
          <p:spPr>
            <a:xfrm rot="10800000">
              <a:off x="955208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4" name="Triângulo isósceles 73">
              <a:extLst>
                <a:ext uri="{FF2B5EF4-FFF2-40B4-BE49-F238E27FC236}">
                  <a16:creationId xmlns:a16="http://schemas.microsoft.com/office/drawing/2014/main" id="{2209DBA9-BCFA-40CB-8318-339CA4A90D28}"/>
                </a:ext>
              </a:extLst>
            </p:cNvPr>
            <p:cNvSpPr/>
            <p:nvPr/>
          </p:nvSpPr>
          <p:spPr>
            <a:xfrm rot="10800000">
              <a:off x="3560496" y="503087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5" name="Triângulo isósceles 74">
              <a:extLst>
                <a:ext uri="{FF2B5EF4-FFF2-40B4-BE49-F238E27FC236}">
                  <a16:creationId xmlns:a16="http://schemas.microsoft.com/office/drawing/2014/main" id="{27F4C949-3168-4750-9B3C-FC875F663BF6}"/>
                </a:ext>
              </a:extLst>
            </p:cNvPr>
            <p:cNvSpPr/>
            <p:nvPr/>
          </p:nvSpPr>
          <p:spPr>
            <a:xfrm rot="10800000">
              <a:off x="7468428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6" name="Triângulo isósceles 75">
              <a:extLst>
                <a:ext uri="{FF2B5EF4-FFF2-40B4-BE49-F238E27FC236}">
                  <a16:creationId xmlns:a16="http://schemas.microsoft.com/office/drawing/2014/main" id="{B4A48027-D1A1-469E-8F97-C01CDFB93735}"/>
                </a:ext>
              </a:extLst>
            </p:cNvPr>
            <p:cNvSpPr/>
            <p:nvPr/>
          </p:nvSpPr>
          <p:spPr>
            <a:xfrm rot="10800000">
              <a:off x="10073717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7" name="Triângulo isósceles 76">
              <a:extLst>
                <a:ext uri="{FF2B5EF4-FFF2-40B4-BE49-F238E27FC236}">
                  <a16:creationId xmlns:a16="http://schemas.microsoft.com/office/drawing/2014/main" id="{B7611F34-31B9-49FD-9188-FB954EFD9FDC}"/>
                </a:ext>
              </a:extLst>
            </p:cNvPr>
            <p:cNvSpPr/>
            <p:nvPr/>
          </p:nvSpPr>
          <p:spPr>
            <a:xfrm rot="10800000">
              <a:off x="8771072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8" name="Triângulo isósceles 77">
              <a:extLst>
                <a:ext uri="{FF2B5EF4-FFF2-40B4-BE49-F238E27FC236}">
                  <a16:creationId xmlns:a16="http://schemas.microsoft.com/office/drawing/2014/main" id="{4532AA4E-E2CB-4915-903D-8AC5807121FB}"/>
                </a:ext>
              </a:extLst>
            </p:cNvPr>
            <p:cNvSpPr/>
            <p:nvPr/>
          </p:nvSpPr>
          <p:spPr>
            <a:xfrm rot="10800000">
              <a:off x="-347436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9" name="Triângulo isósceles 78">
              <a:extLst>
                <a:ext uri="{FF2B5EF4-FFF2-40B4-BE49-F238E27FC236}">
                  <a16:creationId xmlns:a16="http://schemas.microsoft.com/office/drawing/2014/main" id="{0EDEB8FE-6178-46F7-B70C-765848400BB0}"/>
                </a:ext>
              </a:extLst>
            </p:cNvPr>
            <p:cNvSpPr/>
            <p:nvPr/>
          </p:nvSpPr>
          <p:spPr>
            <a:xfrm rot="10800000">
              <a:off x="4863140" y="503087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0" name="Triângulo isósceles 79">
              <a:extLst>
                <a:ext uri="{FF2B5EF4-FFF2-40B4-BE49-F238E27FC236}">
                  <a16:creationId xmlns:a16="http://schemas.microsoft.com/office/drawing/2014/main" id="{70E96D20-AA76-4B74-96FD-3199045639F8}"/>
                </a:ext>
              </a:extLst>
            </p:cNvPr>
            <p:cNvSpPr/>
            <p:nvPr/>
          </p:nvSpPr>
          <p:spPr>
            <a:xfrm rot="10800000">
              <a:off x="2257852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1" name="Triângulo isósceles 80">
              <a:extLst>
                <a:ext uri="{FF2B5EF4-FFF2-40B4-BE49-F238E27FC236}">
                  <a16:creationId xmlns:a16="http://schemas.microsoft.com/office/drawing/2014/main" id="{B0079430-C65F-4C5F-803E-5C042B0985FA}"/>
                </a:ext>
              </a:extLst>
            </p:cNvPr>
            <p:cNvSpPr/>
            <p:nvPr/>
          </p:nvSpPr>
          <p:spPr>
            <a:xfrm rot="10800000">
              <a:off x="6165784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2" name="Triângulo isósceles 81">
              <a:extLst>
                <a:ext uri="{FF2B5EF4-FFF2-40B4-BE49-F238E27FC236}">
                  <a16:creationId xmlns:a16="http://schemas.microsoft.com/office/drawing/2014/main" id="{BD7668AD-53AE-4E5C-B73B-D6FDC1BCCD71}"/>
                </a:ext>
              </a:extLst>
            </p:cNvPr>
            <p:cNvSpPr/>
            <p:nvPr/>
          </p:nvSpPr>
          <p:spPr>
            <a:xfrm>
              <a:off x="1591254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3" name="Triângulo isósceles 82">
              <a:extLst>
                <a:ext uri="{FF2B5EF4-FFF2-40B4-BE49-F238E27FC236}">
                  <a16:creationId xmlns:a16="http://schemas.microsoft.com/office/drawing/2014/main" id="{664B12D1-B22B-43DB-872E-1E6A9F196E96}"/>
                </a:ext>
              </a:extLst>
            </p:cNvPr>
            <p:cNvSpPr/>
            <p:nvPr/>
          </p:nvSpPr>
          <p:spPr>
            <a:xfrm>
              <a:off x="4196542" y="524859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4" name="Triângulo isósceles 83">
              <a:extLst>
                <a:ext uri="{FF2B5EF4-FFF2-40B4-BE49-F238E27FC236}">
                  <a16:creationId xmlns:a16="http://schemas.microsoft.com/office/drawing/2014/main" id="{331A4AE4-A1C2-4836-8C76-D8E5F1497163}"/>
                </a:ext>
              </a:extLst>
            </p:cNvPr>
            <p:cNvSpPr/>
            <p:nvPr/>
          </p:nvSpPr>
          <p:spPr>
            <a:xfrm>
              <a:off x="8104474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5" name="Triângulo isósceles 84">
              <a:extLst>
                <a:ext uri="{FF2B5EF4-FFF2-40B4-BE49-F238E27FC236}">
                  <a16:creationId xmlns:a16="http://schemas.microsoft.com/office/drawing/2014/main" id="{0BD1A572-17FC-452D-AEFD-0EAFF760ADC7}"/>
                </a:ext>
              </a:extLst>
            </p:cNvPr>
            <p:cNvSpPr/>
            <p:nvPr/>
          </p:nvSpPr>
          <p:spPr>
            <a:xfrm>
              <a:off x="10709763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6" name="Triângulo isósceles 85">
              <a:extLst>
                <a:ext uri="{FF2B5EF4-FFF2-40B4-BE49-F238E27FC236}">
                  <a16:creationId xmlns:a16="http://schemas.microsoft.com/office/drawing/2014/main" id="{5F7CE8F7-B064-47BD-8463-9413501FAB3A}"/>
                </a:ext>
              </a:extLst>
            </p:cNvPr>
            <p:cNvSpPr/>
            <p:nvPr/>
          </p:nvSpPr>
          <p:spPr>
            <a:xfrm>
              <a:off x="9407118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7" name="Triângulo isósceles 86">
              <a:extLst>
                <a:ext uri="{FF2B5EF4-FFF2-40B4-BE49-F238E27FC236}">
                  <a16:creationId xmlns:a16="http://schemas.microsoft.com/office/drawing/2014/main" id="{6AC8F5E2-5E3D-43D2-BFF3-214732254282}"/>
                </a:ext>
              </a:extLst>
            </p:cNvPr>
            <p:cNvSpPr/>
            <p:nvPr/>
          </p:nvSpPr>
          <p:spPr>
            <a:xfrm>
              <a:off x="288610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8" name="Triângulo isósceles 87">
              <a:extLst>
                <a:ext uri="{FF2B5EF4-FFF2-40B4-BE49-F238E27FC236}">
                  <a16:creationId xmlns:a16="http://schemas.microsoft.com/office/drawing/2014/main" id="{9D857C2C-EB05-43D2-8256-BA79C93891AC}"/>
                </a:ext>
              </a:extLst>
            </p:cNvPr>
            <p:cNvSpPr/>
            <p:nvPr/>
          </p:nvSpPr>
          <p:spPr>
            <a:xfrm>
              <a:off x="5499186" y="524859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9" name="Triângulo isósceles 88">
              <a:extLst>
                <a:ext uri="{FF2B5EF4-FFF2-40B4-BE49-F238E27FC236}">
                  <a16:creationId xmlns:a16="http://schemas.microsoft.com/office/drawing/2014/main" id="{16CF2364-9018-4418-BE34-8B5AD015A11E}"/>
                </a:ext>
              </a:extLst>
            </p:cNvPr>
            <p:cNvSpPr/>
            <p:nvPr/>
          </p:nvSpPr>
          <p:spPr>
            <a:xfrm>
              <a:off x="2893898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0" name="Triângulo isósceles 89">
              <a:extLst>
                <a:ext uri="{FF2B5EF4-FFF2-40B4-BE49-F238E27FC236}">
                  <a16:creationId xmlns:a16="http://schemas.microsoft.com/office/drawing/2014/main" id="{C32620CA-D3FB-4A0D-929D-4EC1178D154D}"/>
                </a:ext>
              </a:extLst>
            </p:cNvPr>
            <p:cNvSpPr/>
            <p:nvPr/>
          </p:nvSpPr>
          <p:spPr>
            <a:xfrm>
              <a:off x="6801830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1" name="Triângulo isósceles 90">
              <a:extLst>
                <a:ext uri="{FF2B5EF4-FFF2-40B4-BE49-F238E27FC236}">
                  <a16:creationId xmlns:a16="http://schemas.microsoft.com/office/drawing/2014/main" id="{C930B551-D025-458B-A600-F7A21A2ADDB9}"/>
                </a:ext>
              </a:extLst>
            </p:cNvPr>
            <p:cNvSpPr/>
            <p:nvPr/>
          </p:nvSpPr>
          <p:spPr>
            <a:xfrm>
              <a:off x="-1014035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2" name="Triângulo isósceles 91">
              <a:extLst>
                <a:ext uri="{FF2B5EF4-FFF2-40B4-BE49-F238E27FC236}">
                  <a16:creationId xmlns:a16="http://schemas.microsoft.com/office/drawing/2014/main" id="{8C561C37-D3B1-4C2B-A8D0-14CEF3FE07F2}"/>
                </a:ext>
              </a:extLst>
            </p:cNvPr>
            <p:cNvSpPr/>
            <p:nvPr/>
          </p:nvSpPr>
          <p:spPr>
            <a:xfrm rot="10800000">
              <a:off x="11376362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3" name="Triângulo isósceles 92">
              <a:extLst>
                <a:ext uri="{FF2B5EF4-FFF2-40B4-BE49-F238E27FC236}">
                  <a16:creationId xmlns:a16="http://schemas.microsoft.com/office/drawing/2014/main" id="{7AFC8C4F-B181-4747-80E8-8F5816174F15}"/>
                </a:ext>
              </a:extLst>
            </p:cNvPr>
            <p:cNvSpPr/>
            <p:nvPr/>
          </p:nvSpPr>
          <p:spPr>
            <a:xfrm rot="10800000">
              <a:off x="-1650082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4" name="Triângulo isósceles 93">
              <a:extLst>
                <a:ext uri="{FF2B5EF4-FFF2-40B4-BE49-F238E27FC236}">
                  <a16:creationId xmlns:a16="http://schemas.microsoft.com/office/drawing/2014/main" id="{70D2077E-A630-4B12-AAF9-2E1661047B90}"/>
                </a:ext>
              </a:extLst>
            </p:cNvPr>
            <p:cNvSpPr/>
            <p:nvPr/>
          </p:nvSpPr>
          <p:spPr>
            <a:xfrm rot="10800000">
              <a:off x="12679005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5" name="Triângulo isósceles 94">
              <a:extLst>
                <a:ext uri="{FF2B5EF4-FFF2-40B4-BE49-F238E27FC236}">
                  <a16:creationId xmlns:a16="http://schemas.microsoft.com/office/drawing/2014/main" id="{72B4FAB7-5F05-41A3-9B4E-A24627863742}"/>
                </a:ext>
              </a:extLst>
            </p:cNvPr>
            <p:cNvSpPr/>
            <p:nvPr/>
          </p:nvSpPr>
          <p:spPr>
            <a:xfrm>
              <a:off x="12012406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6" name="Triângulo isósceles 95">
              <a:extLst>
                <a:ext uri="{FF2B5EF4-FFF2-40B4-BE49-F238E27FC236}">
                  <a16:creationId xmlns:a16="http://schemas.microsoft.com/office/drawing/2014/main" id="{E3F4862C-BD38-4794-83F0-E6848FE0D052}"/>
                </a:ext>
              </a:extLst>
            </p:cNvPr>
            <p:cNvSpPr/>
            <p:nvPr/>
          </p:nvSpPr>
          <p:spPr>
            <a:xfrm rot="10800000">
              <a:off x="955208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7" name="Triângulo isósceles 96">
              <a:extLst>
                <a:ext uri="{FF2B5EF4-FFF2-40B4-BE49-F238E27FC236}">
                  <a16:creationId xmlns:a16="http://schemas.microsoft.com/office/drawing/2014/main" id="{F4E8CD6E-1CBE-45F2-806E-D40F402AD20C}"/>
                </a:ext>
              </a:extLst>
            </p:cNvPr>
            <p:cNvSpPr/>
            <p:nvPr/>
          </p:nvSpPr>
          <p:spPr>
            <a:xfrm rot="10800000">
              <a:off x="3560496" y="-1061346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8" name="Triângulo isósceles 97">
              <a:extLst>
                <a:ext uri="{FF2B5EF4-FFF2-40B4-BE49-F238E27FC236}">
                  <a16:creationId xmlns:a16="http://schemas.microsoft.com/office/drawing/2014/main" id="{82C53F2B-F291-4A0A-AB31-3D777E6B7090}"/>
                </a:ext>
              </a:extLst>
            </p:cNvPr>
            <p:cNvSpPr/>
            <p:nvPr/>
          </p:nvSpPr>
          <p:spPr>
            <a:xfrm rot="10800000">
              <a:off x="7468428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9" name="Triângulo isósceles 98">
              <a:extLst>
                <a:ext uri="{FF2B5EF4-FFF2-40B4-BE49-F238E27FC236}">
                  <a16:creationId xmlns:a16="http://schemas.microsoft.com/office/drawing/2014/main" id="{66E56814-5D47-4B4A-866A-DCB586F1BBB7}"/>
                </a:ext>
              </a:extLst>
            </p:cNvPr>
            <p:cNvSpPr/>
            <p:nvPr/>
          </p:nvSpPr>
          <p:spPr>
            <a:xfrm rot="10800000">
              <a:off x="10073717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0" name="Triângulo isósceles 99">
              <a:extLst>
                <a:ext uri="{FF2B5EF4-FFF2-40B4-BE49-F238E27FC236}">
                  <a16:creationId xmlns:a16="http://schemas.microsoft.com/office/drawing/2014/main" id="{F54BB943-AFC6-4603-A3A1-90D68595EDC8}"/>
                </a:ext>
              </a:extLst>
            </p:cNvPr>
            <p:cNvSpPr/>
            <p:nvPr/>
          </p:nvSpPr>
          <p:spPr>
            <a:xfrm rot="10800000">
              <a:off x="8771072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1" name="Triângulo isósceles 100">
              <a:extLst>
                <a:ext uri="{FF2B5EF4-FFF2-40B4-BE49-F238E27FC236}">
                  <a16:creationId xmlns:a16="http://schemas.microsoft.com/office/drawing/2014/main" id="{8321772B-AE12-455F-8291-2B0597F39B92}"/>
                </a:ext>
              </a:extLst>
            </p:cNvPr>
            <p:cNvSpPr/>
            <p:nvPr/>
          </p:nvSpPr>
          <p:spPr>
            <a:xfrm rot="10800000">
              <a:off x="-347436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2" name="Triângulo isósceles 101">
              <a:extLst>
                <a:ext uri="{FF2B5EF4-FFF2-40B4-BE49-F238E27FC236}">
                  <a16:creationId xmlns:a16="http://schemas.microsoft.com/office/drawing/2014/main" id="{82ACA007-2592-4685-969E-CDB7CDC51940}"/>
                </a:ext>
              </a:extLst>
            </p:cNvPr>
            <p:cNvSpPr/>
            <p:nvPr/>
          </p:nvSpPr>
          <p:spPr>
            <a:xfrm rot="10800000">
              <a:off x="4863140" y="-1061346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3" name="Triângulo isósceles 102">
              <a:extLst>
                <a:ext uri="{FF2B5EF4-FFF2-40B4-BE49-F238E27FC236}">
                  <a16:creationId xmlns:a16="http://schemas.microsoft.com/office/drawing/2014/main" id="{B0AE9FE8-4BC0-447C-8386-4E4877688221}"/>
                </a:ext>
              </a:extLst>
            </p:cNvPr>
            <p:cNvSpPr/>
            <p:nvPr/>
          </p:nvSpPr>
          <p:spPr>
            <a:xfrm rot="10800000">
              <a:off x="2257852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4" name="Triângulo isósceles 103">
              <a:extLst>
                <a:ext uri="{FF2B5EF4-FFF2-40B4-BE49-F238E27FC236}">
                  <a16:creationId xmlns:a16="http://schemas.microsoft.com/office/drawing/2014/main" id="{00983A47-E0B7-4112-9119-8009DA295428}"/>
                </a:ext>
              </a:extLst>
            </p:cNvPr>
            <p:cNvSpPr/>
            <p:nvPr/>
          </p:nvSpPr>
          <p:spPr>
            <a:xfrm rot="10800000">
              <a:off x="6165784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5" name="Triângulo isósceles 104">
              <a:extLst>
                <a:ext uri="{FF2B5EF4-FFF2-40B4-BE49-F238E27FC236}">
                  <a16:creationId xmlns:a16="http://schemas.microsoft.com/office/drawing/2014/main" id="{27003DC2-E87C-409B-977C-94CED8529B3B}"/>
                </a:ext>
              </a:extLst>
            </p:cNvPr>
            <p:cNvSpPr/>
            <p:nvPr/>
          </p:nvSpPr>
          <p:spPr>
            <a:xfrm>
              <a:off x="1591254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6" name="Triângulo isósceles 105">
              <a:extLst>
                <a:ext uri="{FF2B5EF4-FFF2-40B4-BE49-F238E27FC236}">
                  <a16:creationId xmlns:a16="http://schemas.microsoft.com/office/drawing/2014/main" id="{689F57FB-00DC-4508-8E42-DB858F4F90CF}"/>
                </a:ext>
              </a:extLst>
            </p:cNvPr>
            <p:cNvSpPr/>
            <p:nvPr/>
          </p:nvSpPr>
          <p:spPr>
            <a:xfrm>
              <a:off x="4196542" y="-84363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7" name="Triângulo isósceles 106">
              <a:extLst>
                <a:ext uri="{FF2B5EF4-FFF2-40B4-BE49-F238E27FC236}">
                  <a16:creationId xmlns:a16="http://schemas.microsoft.com/office/drawing/2014/main" id="{18C4DB61-DC55-4EF9-8D69-235B8817C871}"/>
                </a:ext>
              </a:extLst>
            </p:cNvPr>
            <p:cNvSpPr/>
            <p:nvPr/>
          </p:nvSpPr>
          <p:spPr>
            <a:xfrm>
              <a:off x="8104474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8" name="Triângulo isósceles 107">
              <a:extLst>
                <a:ext uri="{FF2B5EF4-FFF2-40B4-BE49-F238E27FC236}">
                  <a16:creationId xmlns:a16="http://schemas.microsoft.com/office/drawing/2014/main" id="{7B03CCA9-5C7F-4155-A7E4-5B6F31AD04E2}"/>
                </a:ext>
              </a:extLst>
            </p:cNvPr>
            <p:cNvSpPr/>
            <p:nvPr/>
          </p:nvSpPr>
          <p:spPr>
            <a:xfrm>
              <a:off x="10709763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9" name="Triângulo isósceles 108">
              <a:extLst>
                <a:ext uri="{FF2B5EF4-FFF2-40B4-BE49-F238E27FC236}">
                  <a16:creationId xmlns:a16="http://schemas.microsoft.com/office/drawing/2014/main" id="{99A7F872-1F41-47AD-A8AB-28FD751A1FBE}"/>
                </a:ext>
              </a:extLst>
            </p:cNvPr>
            <p:cNvSpPr/>
            <p:nvPr/>
          </p:nvSpPr>
          <p:spPr>
            <a:xfrm>
              <a:off x="9407118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0" name="Triângulo isósceles 109">
              <a:extLst>
                <a:ext uri="{FF2B5EF4-FFF2-40B4-BE49-F238E27FC236}">
                  <a16:creationId xmlns:a16="http://schemas.microsoft.com/office/drawing/2014/main" id="{59C3E36E-C10B-4A5B-ABF7-C4EB0DD57443}"/>
                </a:ext>
              </a:extLst>
            </p:cNvPr>
            <p:cNvSpPr/>
            <p:nvPr/>
          </p:nvSpPr>
          <p:spPr>
            <a:xfrm>
              <a:off x="288610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1" name="Triângulo isósceles 110">
              <a:extLst>
                <a:ext uri="{FF2B5EF4-FFF2-40B4-BE49-F238E27FC236}">
                  <a16:creationId xmlns:a16="http://schemas.microsoft.com/office/drawing/2014/main" id="{E502F4F2-AC3C-456A-B586-AEC012569635}"/>
                </a:ext>
              </a:extLst>
            </p:cNvPr>
            <p:cNvSpPr/>
            <p:nvPr/>
          </p:nvSpPr>
          <p:spPr>
            <a:xfrm>
              <a:off x="5499186" y="-84363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2" name="Triângulo isósceles 111">
              <a:extLst>
                <a:ext uri="{FF2B5EF4-FFF2-40B4-BE49-F238E27FC236}">
                  <a16:creationId xmlns:a16="http://schemas.microsoft.com/office/drawing/2014/main" id="{BCEC66E3-A404-43F1-8683-027194D194E1}"/>
                </a:ext>
              </a:extLst>
            </p:cNvPr>
            <p:cNvSpPr/>
            <p:nvPr/>
          </p:nvSpPr>
          <p:spPr>
            <a:xfrm>
              <a:off x="2893898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3" name="Triângulo isósceles 112">
              <a:extLst>
                <a:ext uri="{FF2B5EF4-FFF2-40B4-BE49-F238E27FC236}">
                  <a16:creationId xmlns:a16="http://schemas.microsoft.com/office/drawing/2014/main" id="{075891B7-D557-4D4C-8447-895020757754}"/>
                </a:ext>
              </a:extLst>
            </p:cNvPr>
            <p:cNvSpPr/>
            <p:nvPr/>
          </p:nvSpPr>
          <p:spPr>
            <a:xfrm>
              <a:off x="6801830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4" name="Triângulo isósceles 113">
              <a:extLst>
                <a:ext uri="{FF2B5EF4-FFF2-40B4-BE49-F238E27FC236}">
                  <a16:creationId xmlns:a16="http://schemas.microsoft.com/office/drawing/2014/main" id="{82114E42-4BFD-430C-B2C7-FA40BF6E1A52}"/>
                </a:ext>
              </a:extLst>
            </p:cNvPr>
            <p:cNvSpPr/>
            <p:nvPr/>
          </p:nvSpPr>
          <p:spPr>
            <a:xfrm>
              <a:off x="-1014035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5" name="Triângulo isósceles 114">
              <a:extLst>
                <a:ext uri="{FF2B5EF4-FFF2-40B4-BE49-F238E27FC236}">
                  <a16:creationId xmlns:a16="http://schemas.microsoft.com/office/drawing/2014/main" id="{9261E977-71F3-4DC4-956C-B3353D477232}"/>
                </a:ext>
              </a:extLst>
            </p:cNvPr>
            <p:cNvSpPr/>
            <p:nvPr/>
          </p:nvSpPr>
          <p:spPr>
            <a:xfrm rot="10800000">
              <a:off x="11376362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6" name="Triângulo isósceles 115">
              <a:extLst>
                <a:ext uri="{FF2B5EF4-FFF2-40B4-BE49-F238E27FC236}">
                  <a16:creationId xmlns:a16="http://schemas.microsoft.com/office/drawing/2014/main" id="{D5432BD4-C91A-475A-9CF9-EA0AE119086D}"/>
                </a:ext>
              </a:extLst>
            </p:cNvPr>
            <p:cNvSpPr/>
            <p:nvPr/>
          </p:nvSpPr>
          <p:spPr>
            <a:xfrm rot="10800000">
              <a:off x="-1650082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7" name="Triângulo isósceles 116">
              <a:extLst>
                <a:ext uri="{FF2B5EF4-FFF2-40B4-BE49-F238E27FC236}">
                  <a16:creationId xmlns:a16="http://schemas.microsoft.com/office/drawing/2014/main" id="{7F6AFE5E-4EF0-4367-8591-94190BCA8795}"/>
                </a:ext>
              </a:extLst>
            </p:cNvPr>
            <p:cNvSpPr/>
            <p:nvPr/>
          </p:nvSpPr>
          <p:spPr>
            <a:xfrm rot="10800000">
              <a:off x="12679005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8" name="Triângulo isósceles 117">
              <a:extLst>
                <a:ext uri="{FF2B5EF4-FFF2-40B4-BE49-F238E27FC236}">
                  <a16:creationId xmlns:a16="http://schemas.microsoft.com/office/drawing/2014/main" id="{2E7237F6-D50C-4F89-9D60-498DEFD2E98A}"/>
                </a:ext>
              </a:extLst>
            </p:cNvPr>
            <p:cNvSpPr/>
            <p:nvPr/>
          </p:nvSpPr>
          <p:spPr>
            <a:xfrm>
              <a:off x="12012406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9" name="Triângulo isósceles 118">
              <a:extLst>
                <a:ext uri="{FF2B5EF4-FFF2-40B4-BE49-F238E27FC236}">
                  <a16:creationId xmlns:a16="http://schemas.microsoft.com/office/drawing/2014/main" id="{1965D9FC-663F-4ACC-B54E-9B5C14EAE73E}"/>
                </a:ext>
              </a:extLst>
            </p:cNvPr>
            <p:cNvSpPr/>
            <p:nvPr/>
          </p:nvSpPr>
          <p:spPr>
            <a:xfrm rot="10800000">
              <a:off x="1583858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0" name="Triângulo isósceles 119">
              <a:extLst>
                <a:ext uri="{FF2B5EF4-FFF2-40B4-BE49-F238E27FC236}">
                  <a16:creationId xmlns:a16="http://schemas.microsoft.com/office/drawing/2014/main" id="{6747501A-0DEC-4C73-BCD9-4D2A55376E53}"/>
                </a:ext>
              </a:extLst>
            </p:cNvPr>
            <p:cNvSpPr/>
            <p:nvPr/>
          </p:nvSpPr>
          <p:spPr>
            <a:xfrm rot="10800000">
              <a:off x="4189146" y="6545870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1" name="Triângulo isósceles 120">
              <a:extLst>
                <a:ext uri="{FF2B5EF4-FFF2-40B4-BE49-F238E27FC236}">
                  <a16:creationId xmlns:a16="http://schemas.microsoft.com/office/drawing/2014/main" id="{C812FE12-0F7A-4BA0-8C5B-553199FF0E4C}"/>
                </a:ext>
              </a:extLst>
            </p:cNvPr>
            <p:cNvSpPr/>
            <p:nvPr/>
          </p:nvSpPr>
          <p:spPr>
            <a:xfrm rot="10800000">
              <a:off x="8097078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2" name="Triângulo isósceles 121">
              <a:extLst>
                <a:ext uri="{FF2B5EF4-FFF2-40B4-BE49-F238E27FC236}">
                  <a16:creationId xmlns:a16="http://schemas.microsoft.com/office/drawing/2014/main" id="{18477979-37EE-4F5B-A982-960370499614}"/>
                </a:ext>
              </a:extLst>
            </p:cNvPr>
            <p:cNvSpPr/>
            <p:nvPr/>
          </p:nvSpPr>
          <p:spPr>
            <a:xfrm rot="10800000">
              <a:off x="10702367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3" name="Triângulo isósceles 122">
              <a:extLst>
                <a:ext uri="{FF2B5EF4-FFF2-40B4-BE49-F238E27FC236}">
                  <a16:creationId xmlns:a16="http://schemas.microsoft.com/office/drawing/2014/main" id="{5E4B250D-44A9-401F-9EE0-C85088C11CF6}"/>
                </a:ext>
              </a:extLst>
            </p:cNvPr>
            <p:cNvSpPr/>
            <p:nvPr/>
          </p:nvSpPr>
          <p:spPr>
            <a:xfrm rot="10800000">
              <a:off x="9399722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4" name="Triângulo isósceles 123">
              <a:extLst>
                <a:ext uri="{FF2B5EF4-FFF2-40B4-BE49-F238E27FC236}">
                  <a16:creationId xmlns:a16="http://schemas.microsoft.com/office/drawing/2014/main" id="{DD9296EC-08F0-42BA-9DD4-0290EF42761B}"/>
                </a:ext>
              </a:extLst>
            </p:cNvPr>
            <p:cNvSpPr/>
            <p:nvPr/>
          </p:nvSpPr>
          <p:spPr>
            <a:xfrm rot="10800000">
              <a:off x="281214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5" name="Triângulo isósceles 124">
              <a:extLst>
                <a:ext uri="{FF2B5EF4-FFF2-40B4-BE49-F238E27FC236}">
                  <a16:creationId xmlns:a16="http://schemas.microsoft.com/office/drawing/2014/main" id="{90C66CD5-0F94-45E3-9BE2-6CBE1F1635F2}"/>
                </a:ext>
              </a:extLst>
            </p:cNvPr>
            <p:cNvSpPr/>
            <p:nvPr/>
          </p:nvSpPr>
          <p:spPr>
            <a:xfrm rot="10800000">
              <a:off x="5491790" y="6545870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6" name="Triângulo isósceles 125">
              <a:extLst>
                <a:ext uri="{FF2B5EF4-FFF2-40B4-BE49-F238E27FC236}">
                  <a16:creationId xmlns:a16="http://schemas.microsoft.com/office/drawing/2014/main" id="{157E9784-5152-4E5B-A5C1-6D35DC8A9D9F}"/>
                </a:ext>
              </a:extLst>
            </p:cNvPr>
            <p:cNvSpPr/>
            <p:nvPr/>
          </p:nvSpPr>
          <p:spPr>
            <a:xfrm rot="10800000">
              <a:off x="2886502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7" name="Triângulo isósceles 126">
              <a:extLst>
                <a:ext uri="{FF2B5EF4-FFF2-40B4-BE49-F238E27FC236}">
                  <a16:creationId xmlns:a16="http://schemas.microsoft.com/office/drawing/2014/main" id="{7FD35B29-6506-4315-9F11-C2D1D6D80D06}"/>
                </a:ext>
              </a:extLst>
            </p:cNvPr>
            <p:cNvSpPr/>
            <p:nvPr/>
          </p:nvSpPr>
          <p:spPr>
            <a:xfrm rot="10800000">
              <a:off x="6794434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8" name="Triângulo isósceles 127">
              <a:extLst>
                <a:ext uri="{FF2B5EF4-FFF2-40B4-BE49-F238E27FC236}">
                  <a16:creationId xmlns:a16="http://schemas.microsoft.com/office/drawing/2014/main" id="{AEDAED5A-A89B-4779-8541-C8B88A613CB3}"/>
                </a:ext>
              </a:extLst>
            </p:cNvPr>
            <p:cNvSpPr/>
            <p:nvPr/>
          </p:nvSpPr>
          <p:spPr>
            <a:xfrm>
              <a:off x="2219904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9" name="Triângulo isósceles 128">
              <a:extLst>
                <a:ext uri="{FF2B5EF4-FFF2-40B4-BE49-F238E27FC236}">
                  <a16:creationId xmlns:a16="http://schemas.microsoft.com/office/drawing/2014/main" id="{98034C4D-ACB9-4377-BE82-5873C2186EAC}"/>
                </a:ext>
              </a:extLst>
            </p:cNvPr>
            <p:cNvSpPr/>
            <p:nvPr/>
          </p:nvSpPr>
          <p:spPr>
            <a:xfrm>
              <a:off x="4825192" y="676358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0" name="Triângulo isósceles 129">
              <a:extLst>
                <a:ext uri="{FF2B5EF4-FFF2-40B4-BE49-F238E27FC236}">
                  <a16:creationId xmlns:a16="http://schemas.microsoft.com/office/drawing/2014/main" id="{D97C7A53-066B-4296-9E88-A7D40E0BD942}"/>
                </a:ext>
              </a:extLst>
            </p:cNvPr>
            <p:cNvSpPr/>
            <p:nvPr/>
          </p:nvSpPr>
          <p:spPr>
            <a:xfrm>
              <a:off x="8733124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1" name="Triângulo isósceles 130">
              <a:extLst>
                <a:ext uri="{FF2B5EF4-FFF2-40B4-BE49-F238E27FC236}">
                  <a16:creationId xmlns:a16="http://schemas.microsoft.com/office/drawing/2014/main" id="{746F8F3A-20A6-4C40-80CC-F06BB9C94F0F}"/>
                </a:ext>
              </a:extLst>
            </p:cNvPr>
            <p:cNvSpPr/>
            <p:nvPr/>
          </p:nvSpPr>
          <p:spPr>
            <a:xfrm>
              <a:off x="11338413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2" name="Triângulo isósceles 131">
              <a:extLst>
                <a:ext uri="{FF2B5EF4-FFF2-40B4-BE49-F238E27FC236}">
                  <a16:creationId xmlns:a16="http://schemas.microsoft.com/office/drawing/2014/main" id="{E7915322-55DD-4D09-9F87-DA11D52F425E}"/>
                </a:ext>
              </a:extLst>
            </p:cNvPr>
            <p:cNvSpPr/>
            <p:nvPr/>
          </p:nvSpPr>
          <p:spPr>
            <a:xfrm>
              <a:off x="10035768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3" name="Triângulo isósceles 132">
              <a:extLst>
                <a:ext uri="{FF2B5EF4-FFF2-40B4-BE49-F238E27FC236}">
                  <a16:creationId xmlns:a16="http://schemas.microsoft.com/office/drawing/2014/main" id="{88BEB301-0007-4AA0-A6C5-E5C0FE3338C3}"/>
                </a:ext>
              </a:extLst>
            </p:cNvPr>
            <p:cNvSpPr/>
            <p:nvPr/>
          </p:nvSpPr>
          <p:spPr>
            <a:xfrm>
              <a:off x="917260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4" name="Triângulo isósceles 133">
              <a:extLst>
                <a:ext uri="{FF2B5EF4-FFF2-40B4-BE49-F238E27FC236}">
                  <a16:creationId xmlns:a16="http://schemas.microsoft.com/office/drawing/2014/main" id="{4C0EF6E9-E592-427E-AA3A-DBFDE284D52F}"/>
                </a:ext>
              </a:extLst>
            </p:cNvPr>
            <p:cNvSpPr/>
            <p:nvPr/>
          </p:nvSpPr>
          <p:spPr>
            <a:xfrm>
              <a:off x="6127836" y="676358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5" name="Triângulo isósceles 134">
              <a:extLst>
                <a:ext uri="{FF2B5EF4-FFF2-40B4-BE49-F238E27FC236}">
                  <a16:creationId xmlns:a16="http://schemas.microsoft.com/office/drawing/2014/main" id="{0578A437-771D-44EE-94C2-D45F5F2B6552}"/>
                </a:ext>
              </a:extLst>
            </p:cNvPr>
            <p:cNvSpPr/>
            <p:nvPr/>
          </p:nvSpPr>
          <p:spPr>
            <a:xfrm>
              <a:off x="3522548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6" name="Triângulo isósceles 135">
              <a:extLst>
                <a:ext uri="{FF2B5EF4-FFF2-40B4-BE49-F238E27FC236}">
                  <a16:creationId xmlns:a16="http://schemas.microsoft.com/office/drawing/2014/main" id="{6EDDEBE8-640C-43EA-B13A-6D5E3DECA659}"/>
                </a:ext>
              </a:extLst>
            </p:cNvPr>
            <p:cNvSpPr/>
            <p:nvPr/>
          </p:nvSpPr>
          <p:spPr>
            <a:xfrm>
              <a:off x="7430480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7" name="Triângulo isósceles 136">
              <a:extLst>
                <a:ext uri="{FF2B5EF4-FFF2-40B4-BE49-F238E27FC236}">
                  <a16:creationId xmlns:a16="http://schemas.microsoft.com/office/drawing/2014/main" id="{8EE9AEB3-BFE9-43FE-B90F-E4AB8D6FAF5D}"/>
                </a:ext>
              </a:extLst>
            </p:cNvPr>
            <p:cNvSpPr/>
            <p:nvPr/>
          </p:nvSpPr>
          <p:spPr>
            <a:xfrm>
              <a:off x="-385385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8" name="Triângulo isósceles 137">
              <a:extLst>
                <a:ext uri="{FF2B5EF4-FFF2-40B4-BE49-F238E27FC236}">
                  <a16:creationId xmlns:a16="http://schemas.microsoft.com/office/drawing/2014/main" id="{B67E0AF3-6586-467D-BB93-FC0FE105EB06}"/>
                </a:ext>
              </a:extLst>
            </p:cNvPr>
            <p:cNvSpPr/>
            <p:nvPr/>
          </p:nvSpPr>
          <p:spPr>
            <a:xfrm rot="10800000">
              <a:off x="12005012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9" name="Triângulo isósceles 138">
              <a:extLst>
                <a:ext uri="{FF2B5EF4-FFF2-40B4-BE49-F238E27FC236}">
                  <a16:creationId xmlns:a16="http://schemas.microsoft.com/office/drawing/2014/main" id="{EFAE7F54-A93B-41A0-ABC7-4689B44056F4}"/>
                </a:ext>
              </a:extLst>
            </p:cNvPr>
            <p:cNvSpPr/>
            <p:nvPr/>
          </p:nvSpPr>
          <p:spPr>
            <a:xfrm rot="10800000">
              <a:off x="-1021432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42" name="CaixaDeTexto 141">
            <a:extLst>
              <a:ext uri="{FF2B5EF4-FFF2-40B4-BE49-F238E27FC236}">
                <a16:creationId xmlns:a16="http://schemas.microsoft.com/office/drawing/2014/main" id="{84E4E239-57C6-4A95-88BD-069349BEC813}"/>
              </a:ext>
            </a:extLst>
          </p:cNvPr>
          <p:cNvSpPr txBox="1"/>
          <p:nvPr/>
        </p:nvSpPr>
        <p:spPr>
          <a:xfrm>
            <a:off x="747879" y="328293"/>
            <a:ext cx="46070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800" b="0" i="0" u="none" strike="noStrike" kern="1200" cap="none" spc="0" normalizeH="0" baseline="0" noProof="0" dirty="0" err="1">
                <a:ln>
                  <a:solidFill>
                    <a:prstClr val="white">
                      <a:lumMod val="85000"/>
                    </a:prstClr>
                  </a:solidFill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Storyboard</a:t>
            </a:r>
            <a:endParaRPr kumimoji="0" lang="pt-BR" sz="4800" b="0" i="0" u="none" strike="noStrike" kern="1200" cap="none" spc="0" normalizeH="0" baseline="0" noProof="0" dirty="0">
              <a:ln>
                <a:solidFill>
                  <a:prstClr val="white">
                    <a:lumMod val="85000"/>
                  </a:prstClr>
                </a:solidFill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Calibri Light" panose="020F0302020204030204" pitchFamily="34" charset="0"/>
            </a:endParaRPr>
          </a:p>
        </p:txBody>
      </p:sp>
      <p:grpSp>
        <p:nvGrpSpPr>
          <p:cNvPr id="2" name="Agrupar 1"/>
          <p:cNvGrpSpPr/>
          <p:nvPr/>
        </p:nvGrpSpPr>
        <p:grpSpPr>
          <a:xfrm>
            <a:off x="2350256" y="1242934"/>
            <a:ext cx="7574121" cy="5364801"/>
            <a:chOff x="2350256" y="1242934"/>
            <a:chExt cx="7574121" cy="5364801"/>
          </a:xfrm>
        </p:grpSpPr>
        <p:pic>
          <p:nvPicPr>
            <p:cNvPr id="144" name="Imagem 143">
              <a:extLst>
                <a:ext uri="{FF2B5EF4-FFF2-40B4-BE49-F238E27FC236}">
                  <a16:creationId xmlns:a16="http://schemas.microsoft.com/office/drawing/2014/main" id="{F58C5CDF-A4F5-4BA4-BF87-743164803B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69974" y="3902317"/>
              <a:ext cx="7554403" cy="2705418"/>
            </a:xfrm>
            <a:prstGeom prst="rect">
              <a:avLst/>
            </a:prstGeom>
          </p:spPr>
        </p:pic>
        <p:pic>
          <p:nvPicPr>
            <p:cNvPr id="145" name="Imagem 144">
              <a:extLst>
                <a:ext uri="{FF2B5EF4-FFF2-40B4-BE49-F238E27FC236}">
                  <a16:creationId xmlns:a16="http://schemas.microsoft.com/office/drawing/2014/main" id="{8E6A9509-0DBF-4A24-BE69-8132A21BACA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50256" y="1242934"/>
              <a:ext cx="7554403" cy="269713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79659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1" grpId="0" animBg="1"/>
      <p:bldP spid="14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Retângulo 140">
            <a:extLst>
              <a:ext uri="{FF2B5EF4-FFF2-40B4-BE49-F238E27FC236}">
                <a16:creationId xmlns:a16="http://schemas.microsoft.com/office/drawing/2014/main" id="{AD288543-D0EF-4070-9159-6C7CB10F8F68}"/>
              </a:ext>
            </a:extLst>
          </p:cNvPr>
          <p:cNvSpPr/>
          <p:nvPr/>
        </p:nvSpPr>
        <p:spPr>
          <a:xfrm rot="12600000">
            <a:off x="8603835" y="2526468"/>
            <a:ext cx="12136102" cy="1247775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3" name="Retângulo 142">
            <a:extLst>
              <a:ext uri="{FF2B5EF4-FFF2-40B4-BE49-F238E27FC236}">
                <a16:creationId xmlns:a16="http://schemas.microsoft.com/office/drawing/2014/main" id="{0BF00D52-003E-4697-9608-964B99298E4F}"/>
              </a:ext>
            </a:extLst>
          </p:cNvPr>
          <p:cNvSpPr/>
          <p:nvPr/>
        </p:nvSpPr>
        <p:spPr>
          <a:xfrm rot="5400000">
            <a:off x="-2305576" y="-13345224"/>
            <a:ext cx="16573500" cy="15867081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40" name="Agrupar 139">
            <a:extLst>
              <a:ext uri="{FF2B5EF4-FFF2-40B4-BE49-F238E27FC236}">
                <a16:creationId xmlns:a16="http://schemas.microsoft.com/office/drawing/2014/main" id="{749FA262-C9C1-4593-8529-F0861417BE6F}"/>
              </a:ext>
            </a:extLst>
          </p:cNvPr>
          <p:cNvGrpSpPr/>
          <p:nvPr/>
        </p:nvGrpSpPr>
        <p:grpSpPr>
          <a:xfrm>
            <a:off x="-1650082" y="-1061347"/>
            <a:ext cx="15485067" cy="8973895"/>
            <a:chOff x="-1650082" y="-1061347"/>
            <a:chExt cx="15485067" cy="8973895"/>
          </a:xfrm>
        </p:grpSpPr>
        <p:sp>
          <p:nvSpPr>
            <p:cNvPr id="8" name="Triângulo isósceles 7">
              <a:extLst>
                <a:ext uri="{FF2B5EF4-FFF2-40B4-BE49-F238E27FC236}">
                  <a16:creationId xmlns:a16="http://schemas.microsoft.com/office/drawing/2014/main" id="{FBB39774-F923-499D-80F0-FFFB75632242}"/>
                </a:ext>
              </a:extLst>
            </p:cNvPr>
            <p:cNvSpPr/>
            <p:nvPr/>
          </p:nvSpPr>
          <p:spPr>
            <a:xfrm rot="10800000">
              <a:off x="1621958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Triângulo isósceles 8">
              <a:extLst>
                <a:ext uri="{FF2B5EF4-FFF2-40B4-BE49-F238E27FC236}">
                  <a16:creationId xmlns:a16="http://schemas.microsoft.com/office/drawing/2014/main" id="{12FAC9FF-82FF-47FE-AF45-F0649BC0641E}"/>
                </a:ext>
              </a:extLst>
            </p:cNvPr>
            <p:cNvSpPr/>
            <p:nvPr/>
          </p:nvSpPr>
          <p:spPr>
            <a:xfrm rot="10800000">
              <a:off x="4227246" y="45444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Triângulo isósceles 9">
              <a:extLst>
                <a:ext uri="{FF2B5EF4-FFF2-40B4-BE49-F238E27FC236}">
                  <a16:creationId xmlns:a16="http://schemas.microsoft.com/office/drawing/2014/main" id="{E9939456-F650-4461-9658-BFA48EAE5C54}"/>
                </a:ext>
              </a:extLst>
            </p:cNvPr>
            <p:cNvSpPr/>
            <p:nvPr/>
          </p:nvSpPr>
          <p:spPr>
            <a:xfrm rot="10800000">
              <a:off x="8135178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Triângulo isósceles 10">
              <a:extLst>
                <a:ext uri="{FF2B5EF4-FFF2-40B4-BE49-F238E27FC236}">
                  <a16:creationId xmlns:a16="http://schemas.microsoft.com/office/drawing/2014/main" id="{53A3F05D-806D-45C0-BAF7-87AB47FD4C39}"/>
                </a:ext>
              </a:extLst>
            </p:cNvPr>
            <p:cNvSpPr/>
            <p:nvPr/>
          </p:nvSpPr>
          <p:spPr>
            <a:xfrm rot="10800000">
              <a:off x="10740467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Triângulo isósceles 11">
              <a:extLst>
                <a:ext uri="{FF2B5EF4-FFF2-40B4-BE49-F238E27FC236}">
                  <a16:creationId xmlns:a16="http://schemas.microsoft.com/office/drawing/2014/main" id="{8B35CF2D-705E-4CA5-AB3F-6B36010B41B2}"/>
                </a:ext>
              </a:extLst>
            </p:cNvPr>
            <p:cNvSpPr/>
            <p:nvPr/>
          </p:nvSpPr>
          <p:spPr>
            <a:xfrm rot="10800000">
              <a:off x="9437822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Triângulo isósceles 12">
              <a:extLst>
                <a:ext uri="{FF2B5EF4-FFF2-40B4-BE49-F238E27FC236}">
                  <a16:creationId xmlns:a16="http://schemas.microsoft.com/office/drawing/2014/main" id="{6E0B02BE-152B-449E-BB1A-01677BBE1102}"/>
                </a:ext>
              </a:extLst>
            </p:cNvPr>
            <p:cNvSpPr/>
            <p:nvPr/>
          </p:nvSpPr>
          <p:spPr>
            <a:xfrm rot="10800000">
              <a:off x="319314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Triângulo isósceles 13">
              <a:extLst>
                <a:ext uri="{FF2B5EF4-FFF2-40B4-BE49-F238E27FC236}">
                  <a16:creationId xmlns:a16="http://schemas.microsoft.com/office/drawing/2014/main" id="{0BBF0422-3156-4E17-9330-231B127B5CB1}"/>
                </a:ext>
              </a:extLst>
            </p:cNvPr>
            <p:cNvSpPr/>
            <p:nvPr/>
          </p:nvSpPr>
          <p:spPr>
            <a:xfrm rot="10800000">
              <a:off x="5529890" y="45444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Triângulo isósceles 14">
              <a:extLst>
                <a:ext uri="{FF2B5EF4-FFF2-40B4-BE49-F238E27FC236}">
                  <a16:creationId xmlns:a16="http://schemas.microsoft.com/office/drawing/2014/main" id="{E6318615-10B3-4550-8D67-940670DA8119}"/>
                </a:ext>
              </a:extLst>
            </p:cNvPr>
            <p:cNvSpPr/>
            <p:nvPr/>
          </p:nvSpPr>
          <p:spPr>
            <a:xfrm rot="10800000">
              <a:off x="2924602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Triângulo isósceles 15">
              <a:extLst>
                <a:ext uri="{FF2B5EF4-FFF2-40B4-BE49-F238E27FC236}">
                  <a16:creationId xmlns:a16="http://schemas.microsoft.com/office/drawing/2014/main" id="{82D24450-6D19-4529-9CB6-27A6DF4E58BA}"/>
                </a:ext>
              </a:extLst>
            </p:cNvPr>
            <p:cNvSpPr/>
            <p:nvPr/>
          </p:nvSpPr>
          <p:spPr>
            <a:xfrm rot="10800000">
              <a:off x="6832534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Triângulo isósceles 16">
              <a:extLst>
                <a:ext uri="{FF2B5EF4-FFF2-40B4-BE49-F238E27FC236}">
                  <a16:creationId xmlns:a16="http://schemas.microsoft.com/office/drawing/2014/main" id="{EF29AE07-FDDF-4FC9-8137-EF2192D98BE3}"/>
                </a:ext>
              </a:extLst>
            </p:cNvPr>
            <p:cNvSpPr/>
            <p:nvPr/>
          </p:nvSpPr>
          <p:spPr>
            <a:xfrm>
              <a:off x="2258004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Triângulo isósceles 17">
              <a:extLst>
                <a:ext uri="{FF2B5EF4-FFF2-40B4-BE49-F238E27FC236}">
                  <a16:creationId xmlns:a16="http://schemas.microsoft.com/office/drawing/2014/main" id="{400DFBA0-B7B1-4DDC-B82D-A40A7B264D12}"/>
                </a:ext>
              </a:extLst>
            </p:cNvPr>
            <p:cNvSpPr/>
            <p:nvPr/>
          </p:nvSpPr>
          <p:spPr>
            <a:xfrm>
              <a:off x="4863292" y="67216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Triângulo isósceles 18">
              <a:extLst>
                <a:ext uri="{FF2B5EF4-FFF2-40B4-BE49-F238E27FC236}">
                  <a16:creationId xmlns:a16="http://schemas.microsoft.com/office/drawing/2014/main" id="{6543AEF8-EF2D-492F-A53F-C702C7D18AF0}"/>
                </a:ext>
              </a:extLst>
            </p:cNvPr>
            <p:cNvSpPr/>
            <p:nvPr/>
          </p:nvSpPr>
          <p:spPr>
            <a:xfrm>
              <a:off x="8771224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Triângulo isósceles 19">
              <a:extLst>
                <a:ext uri="{FF2B5EF4-FFF2-40B4-BE49-F238E27FC236}">
                  <a16:creationId xmlns:a16="http://schemas.microsoft.com/office/drawing/2014/main" id="{E1C7D44E-29B9-4279-97AB-F79F519782E6}"/>
                </a:ext>
              </a:extLst>
            </p:cNvPr>
            <p:cNvSpPr/>
            <p:nvPr/>
          </p:nvSpPr>
          <p:spPr>
            <a:xfrm>
              <a:off x="11376513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Triângulo isósceles 20">
              <a:extLst>
                <a:ext uri="{FF2B5EF4-FFF2-40B4-BE49-F238E27FC236}">
                  <a16:creationId xmlns:a16="http://schemas.microsoft.com/office/drawing/2014/main" id="{2B871475-8619-4357-A45F-307DAB0E4AC8}"/>
                </a:ext>
              </a:extLst>
            </p:cNvPr>
            <p:cNvSpPr/>
            <p:nvPr/>
          </p:nvSpPr>
          <p:spPr>
            <a:xfrm>
              <a:off x="10073868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Triângulo isósceles 21">
              <a:extLst>
                <a:ext uri="{FF2B5EF4-FFF2-40B4-BE49-F238E27FC236}">
                  <a16:creationId xmlns:a16="http://schemas.microsoft.com/office/drawing/2014/main" id="{3ACC7C6B-ADCA-487A-9A9D-2C79CE7A957E}"/>
                </a:ext>
              </a:extLst>
            </p:cNvPr>
            <p:cNvSpPr/>
            <p:nvPr/>
          </p:nvSpPr>
          <p:spPr>
            <a:xfrm>
              <a:off x="955360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Triângulo isósceles 22">
              <a:extLst>
                <a:ext uri="{FF2B5EF4-FFF2-40B4-BE49-F238E27FC236}">
                  <a16:creationId xmlns:a16="http://schemas.microsoft.com/office/drawing/2014/main" id="{9D83A5BE-A122-437D-BDB6-7FF205BC371E}"/>
                </a:ext>
              </a:extLst>
            </p:cNvPr>
            <p:cNvSpPr/>
            <p:nvPr/>
          </p:nvSpPr>
          <p:spPr>
            <a:xfrm>
              <a:off x="6165936" y="67216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Triângulo isósceles 23">
              <a:extLst>
                <a:ext uri="{FF2B5EF4-FFF2-40B4-BE49-F238E27FC236}">
                  <a16:creationId xmlns:a16="http://schemas.microsoft.com/office/drawing/2014/main" id="{9C7CF123-F41B-424E-B88E-055BD43111EF}"/>
                </a:ext>
              </a:extLst>
            </p:cNvPr>
            <p:cNvSpPr/>
            <p:nvPr/>
          </p:nvSpPr>
          <p:spPr>
            <a:xfrm>
              <a:off x="3560648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Triângulo isósceles 24">
              <a:extLst>
                <a:ext uri="{FF2B5EF4-FFF2-40B4-BE49-F238E27FC236}">
                  <a16:creationId xmlns:a16="http://schemas.microsoft.com/office/drawing/2014/main" id="{FA21DC31-A46F-4731-9FA3-1EA4D8250B35}"/>
                </a:ext>
              </a:extLst>
            </p:cNvPr>
            <p:cNvSpPr/>
            <p:nvPr/>
          </p:nvSpPr>
          <p:spPr>
            <a:xfrm>
              <a:off x="7468580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Triângulo isósceles 25">
              <a:extLst>
                <a:ext uri="{FF2B5EF4-FFF2-40B4-BE49-F238E27FC236}">
                  <a16:creationId xmlns:a16="http://schemas.microsoft.com/office/drawing/2014/main" id="{68D09599-5AB8-4B55-8AD9-0A47E1C959A2}"/>
                </a:ext>
              </a:extLst>
            </p:cNvPr>
            <p:cNvSpPr/>
            <p:nvPr/>
          </p:nvSpPr>
          <p:spPr>
            <a:xfrm>
              <a:off x="-347285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Triângulo isósceles 26">
              <a:extLst>
                <a:ext uri="{FF2B5EF4-FFF2-40B4-BE49-F238E27FC236}">
                  <a16:creationId xmlns:a16="http://schemas.microsoft.com/office/drawing/2014/main" id="{73B2A248-1837-40C0-91C5-20DCF7186932}"/>
                </a:ext>
              </a:extLst>
            </p:cNvPr>
            <p:cNvSpPr/>
            <p:nvPr/>
          </p:nvSpPr>
          <p:spPr>
            <a:xfrm rot="10800000">
              <a:off x="12043112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Triângulo isósceles 27">
              <a:extLst>
                <a:ext uri="{FF2B5EF4-FFF2-40B4-BE49-F238E27FC236}">
                  <a16:creationId xmlns:a16="http://schemas.microsoft.com/office/drawing/2014/main" id="{CF99B692-3D56-4199-BA16-940D7965F670}"/>
                </a:ext>
              </a:extLst>
            </p:cNvPr>
            <p:cNvSpPr/>
            <p:nvPr/>
          </p:nvSpPr>
          <p:spPr>
            <a:xfrm rot="10800000">
              <a:off x="-983332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Triângulo isósceles 28">
              <a:extLst>
                <a:ext uri="{FF2B5EF4-FFF2-40B4-BE49-F238E27FC236}">
                  <a16:creationId xmlns:a16="http://schemas.microsoft.com/office/drawing/2014/main" id="{322A2FA3-32A3-4A47-8B78-F2BE7BBC4478}"/>
                </a:ext>
              </a:extLst>
            </p:cNvPr>
            <p:cNvSpPr/>
            <p:nvPr/>
          </p:nvSpPr>
          <p:spPr>
            <a:xfrm rot="10800000">
              <a:off x="955208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Triângulo isósceles 29">
              <a:extLst>
                <a:ext uri="{FF2B5EF4-FFF2-40B4-BE49-F238E27FC236}">
                  <a16:creationId xmlns:a16="http://schemas.microsoft.com/office/drawing/2014/main" id="{B4D8CC72-0F0E-4B9B-B529-08B527B6AF26}"/>
                </a:ext>
              </a:extLst>
            </p:cNvPr>
            <p:cNvSpPr/>
            <p:nvPr/>
          </p:nvSpPr>
          <p:spPr>
            <a:xfrm rot="10800000">
              <a:off x="3560496" y="1974015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Triângulo isósceles 30">
              <a:extLst>
                <a:ext uri="{FF2B5EF4-FFF2-40B4-BE49-F238E27FC236}">
                  <a16:creationId xmlns:a16="http://schemas.microsoft.com/office/drawing/2014/main" id="{8F98562A-9E99-42E5-B87D-93491A185A06}"/>
                </a:ext>
              </a:extLst>
            </p:cNvPr>
            <p:cNvSpPr/>
            <p:nvPr/>
          </p:nvSpPr>
          <p:spPr>
            <a:xfrm rot="10800000">
              <a:off x="7468428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Triângulo isósceles 31">
              <a:extLst>
                <a:ext uri="{FF2B5EF4-FFF2-40B4-BE49-F238E27FC236}">
                  <a16:creationId xmlns:a16="http://schemas.microsoft.com/office/drawing/2014/main" id="{53A2A136-47D4-4370-96D0-A8F7F63A6702}"/>
                </a:ext>
              </a:extLst>
            </p:cNvPr>
            <p:cNvSpPr/>
            <p:nvPr/>
          </p:nvSpPr>
          <p:spPr>
            <a:xfrm rot="10800000">
              <a:off x="10073717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Triângulo isósceles 32">
              <a:extLst>
                <a:ext uri="{FF2B5EF4-FFF2-40B4-BE49-F238E27FC236}">
                  <a16:creationId xmlns:a16="http://schemas.microsoft.com/office/drawing/2014/main" id="{8A7F55AA-1C6A-498C-8835-5D690F54E2C3}"/>
                </a:ext>
              </a:extLst>
            </p:cNvPr>
            <p:cNvSpPr/>
            <p:nvPr/>
          </p:nvSpPr>
          <p:spPr>
            <a:xfrm rot="10800000">
              <a:off x="8771072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Triângulo isósceles 33">
              <a:extLst>
                <a:ext uri="{FF2B5EF4-FFF2-40B4-BE49-F238E27FC236}">
                  <a16:creationId xmlns:a16="http://schemas.microsoft.com/office/drawing/2014/main" id="{EDD0E2BA-DFD9-4071-B890-66E37AFE216B}"/>
                </a:ext>
              </a:extLst>
            </p:cNvPr>
            <p:cNvSpPr/>
            <p:nvPr/>
          </p:nvSpPr>
          <p:spPr>
            <a:xfrm rot="10800000">
              <a:off x="-347436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Triângulo isósceles 34">
              <a:extLst>
                <a:ext uri="{FF2B5EF4-FFF2-40B4-BE49-F238E27FC236}">
                  <a16:creationId xmlns:a16="http://schemas.microsoft.com/office/drawing/2014/main" id="{F9C8F466-DDC1-4D5C-8C13-D47940D5A593}"/>
                </a:ext>
              </a:extLst>
            </p:cNvPr>
            <p:cNvSpPr/>
            <p:nvPr/>
          </p:nvSpPr>
          <p:spPr>
            <a:xfrm rot="10800000">
              <a:off x="4863140" y="1974015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Triângulo isósceles 35">
              <a:extLst>
                <a:ext uri="{FF2B5EF4-FFF2-40B4-BE49-F238E27FC236}">
                  <a16:creationId xmlns:a16="http://schemas.microsoft.com/office/drawing/2014/main" id="{D86E6763-21A3-4A03-85EC-F448971E1592}"/>
                </a:ext>
              </a:extLst>
            </p:cNvPr>
            <p:cNvSpPr/>
            <p:nvPr/>
          </p:nvSpPr>
          <p:spPr>
            <a:xfrm rot="10800000">
              <a:off x="2257852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Triângulo isósceles 36">
              <a:extLst>
                <a:ext uri="{FF2B5EF4-FFF2-40B4-BE49-F238E27FC236}">
                  <a16:creationId xmlns:a16="http://schemas.microsoft.com/office/drawing/2014/main" id="{DAC80DAD-8212-468A-870B-FAD39BD25F4B}"/>
                </a:ext>
              </a:extLst>
            </p:cNvPr>
            <p:cNvSpPr/>
            <p:nvPr/>
          </p:nvSpPr>
          <p:spPr>
            <a:xfrm rot="10800000">
              <a:off x="6165784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Triângulo isósceles 37">
              <a:extLst>
                <a:ext uri="{FF2B5EF4-FFF2-40B4-BE49-F238E27FC236}">
                  <a16:creationId xmlns:a16="http://schemas.microsoft.com/office/drawing/2014/main" id="{17BD0FA5-D9E9-4AEE-97B8-D17B9C307F38}"/>
                </a:ext>
              </a:extLst>
            </p:cNvPr>
            <p:cNvSpPr/>
            <p:nvPr/>
          </p:nvSpPr>
          <p:spPr>
            <a:xfrm>
              <a:off x="1591254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Triângulo isósceles 38">
              <a:extLst>
                <a:ext uri="{FF2B5EF4-FFF2-40B4-BE49-F238E27FC236}">
                  <a16:creationId xmlns:a16="http://schemas.microsoft.com/office/drawing/2014/main" id="{CED20289-A963-4E1C-A503-340FE2734364}"/>
                </a:ext>
              </a:extLst>
            </p:cNvPr>
            <p:cNvSpPr/>
            <p:nvPr/>
          </p:nvSpPr>
          <p:spPr>
            <a:xfrm>
              <a:off x="4196542" y="219172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Triângulo isósceles 39">
              <a:extLst>
                <a:ext uri="{FF2B5EF4-FFF2-40B4-BE49-F238E27FC236}">
                  <a16:creationId xmlns:a16="http://schemas.microsoft.com/office/drawing/2014/main" id="{A4130A57-E702-4A27-995F-059D7C2C402E}"/>
                </a:ext>
              </a:extLst>
            </p:cNvPr>
            <p:cNvSpPr/>
            <p:nvPr/>
          </p:nvSpPr>
          <p:spPr>
            <a:xfrm>
              <a:off x="8104474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Triângulo isósceles 40">
              <a:extLst>
                <a:ext uri="{FF2B5EF4-FFF2-40B4-BE49-F238E27FC236}">
                  <a16:creationId xmlns:a16="http://schemas.microsoft.com/office/drawing/2014/main" id="{540FB84A-4EA2-46B0-A3F3-D34023E94413}"/>
                </a:ext>
              </a:extLst>
            </p:cNvPr>
            <p:cNvSpPr/>
            <p:nvPr/>
          </p:nvSpPr>
          <p:spPr>
            <a:xfrm>
              <a:off x="10709763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Triângulo isósceles 41">
              <a:extLst>
                <a:ext uri="{FF2B5EF4-FFF2-40B4-BE49-F238E27FC236}">
                  <a16:creationId xmlns:a16="http://schemas.microsoft.com/office/drawing/2014/main" id="{8022ED4F-CDAC-45EE-9B8C-045BF0E2D42B}"/>
                </a:ext>
              </a:extLst>
            </p:cNvPr>
            <p:cNvSpPr/>
            <p:nvPr/>
          </p:nvSpPr>
          <p:spPr>
            <a:xfrm>
              <a:off x="9407118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Triângulo isósceles 42">
              <a:extLst>
                <a:ext uri="{FF2B5EF4-FFF2-40B4-BE49-F238E27FC236}">
                  <a16:creationId xmlns:a16="http://schemas.microsoft.com/office/drawing/2014/main" id="{1B8B0E9A-53BC-45A6-B7FB-C43902BDEF01}"/>
                </a:ext>
              </a:extLst>
            </p:cNvPr>
            <p:cNvSpPr/>
            <p:nvPr/>
          </p:nvSpPr>
          <p:spPr>
            <a:xfrm>
              <a:off x="288610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" name="Triângulo isósceles 43">
              <a:extLst>
                <a:ext uri="{FF2B5EF4-FFF2-40B4-BE49-F238E27FC236}">
                  <a16:creationId xmlns:a16="http://schemas.microsoft.com/office/drawing/2014/main" id="{0979BCE3-2C23-4705-AD28-AB145034E706}"/>
                </a:ext>
              </a:extLst>
            </p:cNvPr>
            <p:cNvSpPr/>
            <p:nvPr/>
          </p:nvSpPr>
          <p:spPr>
            <a:xfrm>
              <a:off x="5499186" y="219172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 dirty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" name="Triângulo isósceles 44">
              <a:extLst>
                <a:ext uri="{FF2B5EF4-FFF2-40B4-BE49-F238E27FC236}">
                  <a16:creationId xmlns:a16="http://schemas.microsoft.com/office/drawing/2014/main" id="{B5C9E8AA-0BFC-4AC6-B284-9BE5987EA2B4}"/>
                </a:ext>
              </a:extLst>
            </p:cNvPr>
            <p:cNvSpPr/>
            <p:nvPr/>
          </p:nvSpPr>
          <p:spPr>
            <a:xfrm>
              <a:off x="2893898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" name="Triângulo isósceles 45">
              <a:extLst>
                <a:ext uri="{FF2B5EF4-FFF2-40B4-BE49-F238E27FC236}">
                  <a16:creationId xmlns:a16="http://schemas.microsoft.com/office/drawing/2014/main" id="{9925E259-DDD3-4424-94D0-1B8DA89A5E49}"/>
                </a:ext>
              </a:extLst>
            </p:cNvPr>
            <p:cNvSpPr/>
            <p:nvPr/>
          </p:nvSpPr>
          <p:spPr>
            <a:xfrm>
              <a:off x="6801830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" name="Triângulo isósceles 46">
              <a:extLst>
                <a:ext uri="{FF2B5EF4-FFF2-40B4-BE49-F238E27FC236}">
                  <a16:creationId xmlns:a16="http://schemas.microsoft.com/office/drawing/2014/main" id="{600C681C-B7B9-48BB-A099-53BA9B7A2AFD}"/>
                </a:ext>
              </a:extLst>
            </p:cNvPr>
            <p:cNvSpPr/>
            <p:nvPr/>
          </p:nvSpPr>
          <p:spPr>
            <a:xfrm>
              <a:off x="-1014035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Triângulo isósceles 47">
              <a:extLst>
                <a:ext uri="{FF2B5EF4-FFF2-40B4-BE49-F238E27FC236}">
                  <a16:creationId xmlns:a16="http://schemas.microsoft.com/office/drawing/2014/main" id="{40326590-3585-4B7C-84C3-98A3D710D2A4}"/>
                </a:ext>
              </a:extLst>
            </p:cNvPr>
            <p:cNvSpPr/>
            <p:nvPr/>
          </p:nvSpPr>
          <p:spPr>
            <a:xfrm rot="10800000">
              <a:off x="11376362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" name="Triângulo isósceles 48">
              <a:extLst>
                <a:ext uri="{FF2B5EF4-FFF2-40B4-BE49-F238E27FC236}">
                  <a16:creationId xmlns:a16="http://schemas.microsoft.com/office/drawing/2014/main" id="{CC24F187-6AED-45DD-9E68-A99D0E3E3BEB}"/>
                </a:ext>
              </a:extLst>
            </p:cNvPr>
            <p:cNvSpPr/>
            <p:nvPr/>
          </p:nvSpPr>
          <p:spPr>
            <a:xfrm rot="10800000">
              <a:off x="-1650082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Triângulo isósceles 49">
              <a:extLst>
                <a:ext uri="{FF2B5EF4-FFF2-40B4-BE49-F238E27FC236}">
                  <a16:creationId xmlns:a16="http://schemas.microsoft.com/office/drawing/2014/main" id="{7BC5C886-D41E-4BF5-8180-7AE6722CA2E7}"/>
                </a:ext>
              </a:extLst>
            </p:cNvPr>
            <p:cNvSpPr/>
            <p:nvPr/>
          </p:nvSpPr>
          <p:spPr>
            <a:xfrm rot="10800000">
              <a:off x="12679005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" name="Triângulo isósceles 50">
              <a:extLst>
                <a:ext uri="{FF2B5EF4-FFF2-40B4-BE49-F238E27FC236}">
                  <a16:creationId xmlns:a16="http://schemas.microsoft.com/office/drawing/2014/main" id="{D5EF2D91-BEB7-4322-BADE-B3334148F465}"/>
                </a:ext>
              </a:extLst>
            </p:cNvPr>
            <p:cNvSpPr/>
            <p:nvPr/>
          </p:nvSpPr>
          <p:spPr>
            <a:xfrm>
              <a:off x="12012406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" name="Triângulo isósceles 51">
              <a:extLst>
                <a:ext uri="{FF2B5EF4-FFF2-40B4-BE49-F238E27FC236}">
                  <a16:creationId xmlns:a16="http://schemas.microsoft.com/office/drawing/2014/main" id="{25930CBB-8E27-4705-B153-FC815175D81D}"/>
                </a:ext>
              </a:extLst>
            </p:cNvPr>
            <p:cNvSpPr/>
            <p:nvPr/>
          </p:nvSpPr>
          <p:spPr>
            <a:xfrm rot="10800000">
              <a:off x="1621958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" name="Triângulo isósceles 52">
              <a:extLst>
                <a:ext uri="{FF2B5EF4-FFF2-40B4-BE49-F238E27FC236}">
                  <a16:creationId xmlns:a16="http://schemas.microsoft.com/office/drawing/2014/main" id="{18B3CE65-DBAA-4285-939B-1C0A8EF3532D}"/>
                </a:ext>
              </a:extLst>
            </p:cNvPr>
            <p:cNvSpPr/>
            <p:nvPr/>
          </p:nvSpPr>
          <p:spPr>
            <a:xfrm rot="10800000">
              <a:off x="4227246" y="350244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" name="Triângulo isósceles 53">
              <a:extLst>
                <a:ext uri="{FF2B5EF4-FFF2-40B4-BE49-F238E27FC236}">
                  <a16:creationId xmlns:a16="http://schemas.microsoft.com/office/drawing/2014/main" id="{AE7B72E9-875C-45D6-BE40-78F9362D52A4}"/>
                </a:ext>
              </a:extLst>
            </p:cNvPr>
            <p:cNvSpPr/>
            <p:nvPr/>
          </p:nvSpPr>
          <p:spPr>
            <a:xfrm rot="10800000">
              <a:off x="8135178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" name="Triângulo isósceles 54">
              <a:extLst>
                <a:ext uri="{FF2B5EF4-FFF2-40B4-BE49-F238E27FC236}">
                  <a16:creationId xmlns:a16="http://schemas.microsoft.com/office/drawing/2014/main" id="{F8297AAD-DD1F-42F4-8632-E55CB9D45A09}"/>
                </a:ext>
              </a:extLst>
            </p:cNvPr>
            <p:cNvSpPr/>
            <p:nvPr/>
          </p:nvSpPr>
          <p:spPr>
            <a:xfrm rot="10800000">
              <a:off x="10740467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" name="Triângulo isósceles 55">
              <a:extLst>
                <a:ext uri="{FF2B5EF4-FFF2-40B4-BE49-F238E27FC236}">
                  <a16:creationId xmlns:a16="http://schemas.microsoft.com/office/drawing/2014/main" id="{0FEB52E8-65AE-4F42-A30B-3CF9086D6C00}"/>
                </a:ext>
              </a:extLst>
            </p:cNvPr>
            <p:cNvSpPr/>
            <p:nvPr/>
          </p:nvSpPr>
          <p:spPr>
            <a:xfrm rot="10800000">
              <a:off x="9437822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" name="Triângulo isósceles 56">
              <a:extLst>
                <a:ext uri="{FF2B5EF4-FFF2-40B4-BE49-F238E27FC236}">
                  <a16:creationId xmlns:a16="http://schemas.microsoft.com/office/drawing/2014/main" id="{2E110393-0166-48DB-9094-06BAAA503811}"/>
                </a:ext>
              </a:extLst>
            </p:cNvPr>
            <p:cNvSpPr/>
            <p:nvPr/>
          </p:nvSpPr>
          <p:spPr>
            <a:xfrm rot="10800000">
              <a:off x="319314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" name="Triângulo isósceles 57">
              <a:extLst>
                <a:ext uri="{FF2B5EF4-FFF2-40B4-BE49-F238E27FC236}">
                  <a16:creationId xmlns:a16="http://schemas.microsoft.com/office/drawing/2014/main" id="{9D35D046-D702-44E8-83D5-4ABE17F90034}"/>
                </a:ext>
              </a:extLst>
            </p:cNvPr>
            <p:cNvSpPr/>
            <p:nvPr/>
          </p:nvSpPr>
          <p:spPr>
            <a:xfrm rot="10800000">
              <a:off x="5529890" y="350244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9" name="Triângulo isósceles 58">
              <a:extLst>
                <a:ext uri="{FF2B5EF4-FFF2-40B4-BE49-F238E27FC236}">
                  <a16:creationId xmlns:a16="http://schemas.microsoft.com/office/drawing/2014/main" id="{6ACA30BD-2337-4334-AFAB-4DE4CCB5455F}"/>
                </a:ext>
              </a:extLst>
            </p:cNvPr>
            <p:cNvSpPr/>
            <p:nvPr/>
          </p:nvSpPr>
          <p:spPr>
            <a:xfrm rot="10800000">
              <a:off x="2924602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" name="Triângulo isósceles 59">
              <a:extLst>
                <a:ext uri="{FF2B5EF4-FFF2-40B4-BE49-F238E27FC236}">
                  <a16:creationId xmlns:a16="http://schemas.microsoft.com/office/drawing/2014/main" id="{75F053A6-01F4-41D8-A0E4-F52B27E7181F}"/>
                </a:ext>
              </a:extLst>
            </p:cNvPr>
            <p:cNvSpPr/>
            <p:nvPr/>
          </p:nvSpPr>
          <p:spPr>
            <a:xfrm rot="10800000">
              <a:off x="6832534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" name="Triângulo isósceles 60">
              <a:extLst>
                <a:ext uri="{FF2B5EF4-FFF2-40B4-BE49-F238E27FC236}">
                  <a16:creationId xmlns:a16="http://schemas.microsoft.com/office/drawing/2014/main" id="{439E30EF-FABF-4242-8183-870261BE7FCB}"/>
                </a:ext>
              </a:extLst>
            </p:cNvPr>
            <p:cNvSpPr/>
            <p:nvPr/>
          </p:nvSpPr>
          <p:spPr>
            <a:xfrm>
              <a:off x="2258004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2" name="Triângulo isósceles 61">
              <a:extLst>
                <a:ext uri="{FF2B5EF4-FFF2-40B4-BE49-F238E27FC236}">
                  <a16:creationId xmlns:a16="http://schemas.microsoft.com/office/drawing/2014/main" id="{73779B33-A8B3-4720-9535-3C8F7605FB95}"/>
                </a:ext>
              </a:extLst>
            </p:cNvPr>
            <p:cNvSpPr/>
            <p:nvPr/>
          </p:nvSpPr>
          <p:spPr>
            <a:xfrm>
              <a:off x="4863292" y="372016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3" name="Triângulo isósceles 62">
              <a:extLst>
                <a:ext uri="{FF2B5EF4-FFF2-40B4-BE49-F238E27FC236}">
                  <a16:creationId xmlns:a16="http://schemas.microsoft.com/office/drawing/2014/main" id="{F9B222C3-9E3C-4A19-A4B3-21ED4020A805}"/>
                </a:ext>
              </a:extLst>
            </p:cNvPr>
            <p:cNvSpPr/>
            <p:nvPr/>
          </p:nvSpPr>
          <p:spPr>
            <a:xfrm>
              <a:off x="8771224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4" name="Triângulo isósceles 63">
              <a:extLst>
                <a:ext uri="{FF2B5EF4-FFF2-40B4-BE49-F238E27FC236}">
                  <a16:creationId xmlns:a16="http://schemas.microsoft.com/office/drawing/2014/main" id="{2121A5CA-BF30-4994-9CE1-D98D33A4CA21}"/>
                </a:ext>
              </a:extLst>
            </p:cNvPr>
            <p:cNvSpPr/>
            <p:nvPr/>
          </p:nvSpPr>
          <p:spPr>
            <a:xfrm>
              <a:off x="11376513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" name="Triângulo isósceles 64">
              <a:extLst>
                <a:ext uri="{FF2B5EF4-FFF2-40B4-BE49-F238E27FC236}">
                  <a16:creationId xmlns:a16="http://schemas.microsoft.com/office/drawing/2014/main" id="{BC70C89F-4915-472E-A88A-21CDBA1F1C72}"/>
                </a:ext>
              </a:extLst>
            </p:cNvPr>
            <p:cNvSpPr/>
            <p:nvPr/>
          </p:nvSpPr>
          <p:spPr>
            <a:xfrm>
              <a:off x="10073868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" name="Triângulo isósceles 65">
              <a:extLst>
                <a:ext uri="{FF2B5EF4-FFF2-40B4-BE49-F238E27FC236}">
                  <a16:creationId xmlns:a16="http://schemas.microsoft.com/office/drawing/2014/main" id="{079C6D65-5778-4A83-8FBA-E51B9538D7C5}"/>
                </a:ext>
              </a:extLst>
            </p:cNvPr>
            <p:cNvSpPr/>
            <p:nvPr/>
          </p:nvSpPr>
          <p:spPr>
            <a:xfrm>
              <a:off x="955360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7" name="Triângulo isósceles 66">
              <a:extLst>
                <a:ext uri="{FF2B5EF4-FFF2-40B4-BE49-F238E27FC236}">
                  <a16:creationId xmlns:a16="http://schemas.microsoft.com/office/drawing/2014/main" id="{7117863F-B0C6-4BDB-B128-0642EE5136BC}"/>
                </a:ext>
              </a:extLst>
            </p:cNvPr>
            <p:cNvSpPr/>
            <p:nvPr/>
          </p:nvSpPr>
          <p:spPr>
            <a:xfrm>
              <a:off x="6165936" y="372016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8" name="Triângulo isósceles 67">
              <a:extLst>
                <a:ext uri="{FF2B5EF4-FFF2-40B4-BE49-F238E27FC236}">
                  <a16:creationId xmlns:a16="http://schemas.microsoft.com/office/drawing/2014/main" id="{084897A9-0B92-4D67-8C4C-F50BA9830F97}"/>
                </a:ext>
              </a:extLst>
            </p:cNvPr>
            <p:cNvSpPr/>
            <p:nvPr/>
          </p:nvSpPr>
          <p:spPr>
            <a:xfrm>
              <a:off x="3560648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9" name="Triângulo isósceles 68">
              <a:extLst>
                <a:ext uri="{FF2B5EF4-FFF2-40B4-BE49-F238E27FC236}">
                  <a16:creationId xmlns:a16="http://schemas.microsoft.com/office/drawing/2014/main" id="{5DBBA60F-9CFB-438A-80BE-597F62BE5CE3}"/>
                </a:ext>
              </a:extLst>
            </p:cNvPr>
            <p:cNvSpPr/>
            <p:nvPr/>
          </p:nvSpPr>
          <p:spPr>
            <a:xfrm>
              <a:off x="7468580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0" name="Triângulo isósceles 69">
              <a:extLst>
                <a:ext uri="{FF2B5EF4-FFF2-40B4-BE49-F238E27FC236}">
                  <a16:creationId xmlns:a16="http://schemas.microsoft.com/office/drawing/2014/main" id="{1394E09B-451B-4C65-A3C4-381F0958B734}"/>
                </a:ext>
              </a:extLst>
            </p:cNvPr>
            <p:cNvSpPr/>
            <p:nvPr/>
          </p:nvSpPr>
          <p:spPr>
            <a:xfrm>
              <a:off x="-347285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1" name="Triângulo isósceles 70">
              <a:extLst>
                <a:ext uri="{FF2B5EF4-FFF2-40B4-BE49-F238E27FC236}">
                  <a16:creationId xmlns:a16="http://schemas.microsoft.com/office/drawing/2014/main" id="{A7A7B5D8-EDD8-48D3-A20A-A8DEC70365FE}"/>
                </a:ext>
              </a:extLst>
            </p:cNvPr>
            <p:cNvSpPr/>
            <p:nvPr/>
          </p:nvSpPr>
          <p:spPr>
            <a:xfrm rot="10800000">
              <a:off x="12043112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2" name="Triângulo isósceles 71">
              <a:extLst>
                <a:ext uri="{FF2B5EF4-FFF2-40B4-BE49-F238E27FC236}">
                  <a16:creationId xmlns:a16="http://schemas.microsoft.com/office/drawing/2014/main" id="{A26F6739-5EE8-4624-B118-48A8B4D47280}"/>
                </a:ext>
              </a:extLst>
            </p:cNvPr>
            <p:cNvSpPr/>
            <p:nvPr/>
          </p:nvSpPr>
          <p:spPr>
            <a:xfrm rot="10800000">
              <a:off x="-983332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3" name="Triângulo isósceles 72">
              <a:extLst>
                <a:ext uri="{FF2B5EF4-FFF2-40B4-BE49-F238E27FC236}">
                  <a16:creationId xmlns:a16="http://schemas.microsoft.com/office/drawing/2014/main" id="{BF71444A-1815-4202-94F2-69FC3DCA54A5}"/>
                </a:ext>
              </a:extLst>
            </p:cNvPr>
            <p:cNvSpPr/>
            <p:nvPr/>
          </p:nvSpPr>
          <p:spPr>
            <a:xfrm rot="10800000">
              <a:off x="955208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4" name="Triângulo isósceles 73">
              <a:extLst>
                <a:ext uri="{FF2B5EF4-FFF2-40B4-BE49-F238E27FC236}">
                  <a16:creationId xmlns:a16="http://schemas.microsoft.com/office/drawing/2014/main" id="{2209DBA9-BCFA-40CB-8318-339CA4A90D28}"/>
                </a:ext>
              </a:extLst>
            </p:cNvPr>
            <p:cNvSpPr/>
            <p:nvPr/>
          </p:nvSpPr>
          <p:spPr>
            <a:xfrm rot="10800000">
              <a:off x="3560496" y="503087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5" name="Triângulo isósceles 74">
              <a:extLst>
                <a:ext uri="{FF2B5EF4-FFF2-40B4-BE49-F238E27FC236}">
                  <a16:creationId xmlns:a16="http://schemas.microsoft.com/office/drawing/2014/main" id="{27F4C949-3168-4750-9B3C-FC875F663BF6}"/>
                </a:ext>
              </a:extLst>
            </p:cNvPr>
            <p:cNvSpPr/>
            <p:nvPr/>
          </p:nvSpPr>
          <p:spPr>
            <a:xfrm rot="10800000">
              <a:off x="7468428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6" name="Triângulo isósceles 75">
              <a:extLst>
                <a:ext uri="{FF2B5EF4-FFF2-40B4-BE49-F238E27FC236}">
                  <a16:creationId xmlns:a16="http://schemas.microsoft.com/office/drawing/2014/main" id="{B4A48027-D1A1-469E-8F97-C01CDFB93735}"/>
                </a:ext>
              </a:extLst>
            </p:cNvPr>
            <p:cNvSpPr/>
            <p:nvPr/>
          </p:nvSpPr>
          <p:spPr>
            <a:xfrm rot="10800000">
              <a:off x="10073717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7" name="Triângulo isósceles 76">
              <a:extLst>
                <a:ext uri="{FF2B5EF4-FFF2-40B4-BE49-F238E27FC236}">
                  <a16:creationId xmlns:a16="http://schemas.microsoft.com/office/drawing/2014/main" id="{B7611F34-31B9-49FD-9188-FB954EFD9FDC}"/>
                </a:ext>
              </a:extLst>
            </p:cNvPr>
            <p:cNvSpPr/>
            <p:nvPr/>
          </p:nvSpPr>
          <p:spPr>
            <a:xfrm rot="10800000">
              <a:off x="8771072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8" name="Triângulo isósceles 77">
              <a:extLst>
                <a:ext uri="{FF2B5EF4-FFF2-40B4-BE49-F238E27FC236}">
                  <a16:creationId xmlns:a16="http://schemas.microsoft.com/office/drawing/2014/main" id="{4532AA4E-E2CB-4915-903D-8AC5807121FB}"/>
                </a:ext>
              </a:extLst>
            </p:cNvPr>
            <p:cNvSpPr/>
            <p:nvPr/>
          </p:nvSpPr>
          <p:spPr>
            <a:xfrm rot="10800000">
              <a:off x="-347436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9" name="Triângulo isósceles 78">
              <a:extLst>
                <a:ext uri="{FF2B5EF4-FFF2-40B4-BE49-F238E27FC236}">
                  <a16:creationId xmlns:a16="http://schemas.microsoft.com/office/drawing/2014/main" id="{0EDEB8FE-6178-46F7-B70C-765848400BB0}"/>
                </a:ext>
              </a:extLst>
            </p:cNvPr>
            <p:cNvSpPr/>
            <p:nvPr/>
          </p:nvSpPr>
          <p:spPr>
            <a:xfrm rot="10800000">
              <a:off x="4863140" y="503087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0" name="Triângulo isósceles 79">
              <a:extLst>
                <a:ext uri="{FF2B5EF4-FFF2-40B4-BE49-F238E27FC236}">
                  <a16:creationId xmlns:a16="http://schemas.microsoft.com/office/drawing/2014/main" id="{70E96D20-AA76-4B74-96FD-3199045639F8}"/>
                </a:ext>
              </a:extLst>
            </p:cNvPr>
            <p:cNvSpPr/>
            <p:nvPr/>
          </p:nvSpPr>
          <p:spPr>
            <a:xfrm rot="10800000">
              <a:off x="2257852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1" name="Triângulo isósceles 80">
              <a:extLst>
                <a:ext uri="{FF2B5EF4-FFF2-40B4-BE49-F238E27FC236}">
                  <a16:creationId xmlns:a16="http://schemas.microsoft.com/office/drawing/2014/main" id="{B0079430-C65F-4C5F-803E-5C042B0985FA}"/>
                </a:ext>
              </a:extLst>
            </p:cNvPr>
            <p:cNvSpPr/>
            <p:nvPr/>
          </p:nvSpPr>
          <p:spPr>
            <a:xfrm rot="10800000">
              <a:off x="6165784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2" name="Triângulo isósceles 81">
              <a:extLst>
                <a:ext uri="{FF2B5EF4-FFF2-40B4-BE49-F238E27FC236}">
                  <a16:creationId xmlns:a16="http://schemas.microsoft.com/office/drawing/2014/main" id="{BD7668AD-53AE-4E5C-B73B-D6FDC1BCCD71}"/>
                </a:ext>
              </a:extLst>
            </p:cNvPr>
            <p:cNvSpPr/>
            <p:nvPr/>
          </p:nvSpPr>
          <p:spPr>
            <a:xfrm>
              <a:off x="1591254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3" name="Triângulo isósceles 82">
              <a:extLst>
                <a:ext uri="{FF2B5EF4-FFF2-40B4-BE49-F238E27FC236}">
                  <a16:creationId xmlns:a16="http://schemas.microsoft.com/office/drawing/2014/main" id="{664B12D1-B22B-43DB-872E-1E6A9F196E96}"/>
                </a:ext>
              </a:extLst>
            </p:cNvPr>
            <p:cNvSpPr/>
            <p:nvPr/>
          </p:nvSpPr>
          <p:spPr>
            <a:xfrm>
              <a:off x="4196542" y="524859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4" name="Triângulo isósceles 83">
              <a:extLst>
                <a:ext uri="{FF2B5EF4-FFF2-40B4-BE49-F238E27FC236}">
                  <a16:creationId xmlns:a16="http://schemas.microsoft.com/office/drawing/2014/main" id="{331A4AE4-A1C2-4836-8C76-D8E5F1497163}"/>
                </a:ext>
              </a:extLst>
            </p:cNvPr>
            <p:cNvSpPr/>
            <p:nvPr/>
          </p:nvSpPr>
          <p:spPr>
            <a:xfrm>
              <a:off x="8104474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5" name="Triângulo isósceles 84">
              <a:extLst>
                <a:ext uri="{FF2B5EF4-FFF2-40B4-BE49-F238E27FC236}">
                  <a16:creationId xmlns:a16="http://schemas.microsoft.com/office/drawing/2014/main" id="{0BD1A572-17FC-452D-AEFD-0EAFF760ADC7}"/>
                </a:ext>
              </a:extLst>
            </p:cNvPr>
            <p:cNvSpPr/>
            <p:nvPr/>
          </p:nvSpPr>
          <p:spPr>
            <a:xfrm>
              <a:off x="10709763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6" name="Triângulo isósceles 85">
              <a:extLst>
                <a:ext uri="{FF2B5EF4-FFF2-40B4-BE49-F238E27FC236}">
                  <a16:creationId xmlns:a16="http://schemas.microsoft.com/office/drawing/2014/main" id="{5F7CE8F7-B064-47BD-8463-9413501FAB3A}"/>
                </a:ext>
              </a:extLst>
            </p:cNvPr>
            <p:cNvSpPr/>
            <p:nvPr/>
          </p:nvSpPr>
          <p:spPr>
            <a:xfrm>
              <a:off x="9407118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7" name="Triângulo isósceles 86">
              <a:extLst>
                <a:ext uri="{FF2B5EF4-FFF2-40B4-BE49-F238E27FC236}">
                  <a16:creationId xmlns:a16="http://schemas.microsoft.com/office/drawing/2014/main" id="{6AC8F5E2-5E3D-43D2-BFF3-214732254282}"/>
                </a:ext>
              </a:extLst>
            </p:cNvPr>
            <p:cNvSpPr/>
            <p:nvPr/>
          </p:nvSpPr>
          <p:spPr>
            <a:xfrm>
              <a:off x="288610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8" name="Triângulo isósceles 87">
              <a:extLst>
                <a:ext uri="{FF2B5EF4-FFF2-40B4-BE49-F238E27FC236}">
                  <a16:creationId xmlns:a16="http://schemas.microsoft.com/office/drawing/2014/main" id="{9D857C2C-EB05-43D2-8256-BA79C93891AC}"/>
                </a:ext>
              </a:extLst>
            </p:cNvPr>
            <p:cNvSpPr/>
            <p:nvPr/>
          </p:nvSpPr>
          <p:spPr>
            <a:xfrm>
              <a:off x="5499186" y="524859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9" name="Triângulo isósceles 88">
              <a:extLst>
                <a:ext uri="{FF2B5EF4-FFF2-40B4-BE49-F238E27FC236}">
                  <a16:creationId xmlns:a16="http://schemas.microsoft.com/office/drawing/2014/main" id="{16CF2364-9018-4418-BE34-8B5AD015A11E}"/>
                </a:ext>
              </a:extLst>
            </p:cNvPr>
            <p:cNvSpPr/>
            <p:nvPr/>
          </p:nvSpPr>
          <p:spPr>
            <a:xfrm>
              <a:off x="2893898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0" name="Triângulo isósceles 89">
              <a:extLst>
                <a:ext uri="{FF2B5EF4-FFF2-40B4-BE49-F238E27FC236}">
                  <a16:creationId xmlns:a16="http://schemas.microsoft.com/office/drawing/2014/main" id="{C32620CA-D3FB-4A0D-929D-4EC1178D154D}"/>
                </a:ext>
              </a:extLst>
            </p:cNvPr>
            <p:cNvSpPr/>
            <p:nvPr/>
          </p:nvSpPr>
          <p:spPr>
            <a:xfrm>
              <a:off x="6801830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1" name="Triângulo isósceles 90">
              <a:extLst>
                <a:ext uri="{FF2B5EF4-FFF2-40B4-BE49-F238E27FC236}">
                  <a16:creationId xmlns:a16="http://schemas.microsoft.com/office/drawing/2014/main" id="{C930B551-D025-458B-A600-F7A21A2ADDB9}"/>
                </a:ext>
              </a:extLst>
            </p:cNvPr>
            <p:cNvSpPr/>
            <p:nvPr/>
          </p:nvSpPr>
          <p:spPr>
            <a:xfrm>
              <a:off x="-1014035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2" name="Triângulo isósceles 91">
              <a:extLst>
                <a:ext uri="{FF2B5EF4-FFF2-40B4-BE49-F238E27FC236}">
                  <a16:creationId xmlns:a16="http://schemas.microsoft.com/office/drawing/2014/main" id="{8C561C37-D3B1-4C2B-A8D0-14CEF3FE07F2}"/>
                </a:ext>
              </a:extLst>
            </p:cNvPr>
            <p:cNvSpPr/>
            <p:nvPr/>
          </p:nvSpPr>
          <p:spPr>
            <a:xfrm rot="10800000">
              <a:off x="11376362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3" name="Triângulo isósceles 92">
              <a:extLst>
                <a:ext uri="{FF2B5EF4-FFF2-40B4-BE49-F238E27FC236}">
                  <a16:creationId xmlns:a16="http://schemas.microsoft.com/office/drawing/2014/main" id="{7AFC8C4F-B181-4747-80E8-8F5816174F15}"/>
                </a:ext>
              </a:extLst>
            </p:cNvPr>
            <p:cNvSpPr/>
            <p:nvPr/>
          </p:nvSpPr>
          <p:spPr>
            <a:xfrm rot="10800000">
              <a:off x="-1650082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4" name="Triângulo isósceles 93">
              <a:extLst>
                <a:ext uri="{FF2B5EF4-FFF2-40B4-BE49-F238E27FC236}">
                  <a16:creationId xmlns:a16="http://schemas.microsoft.com/office/drawing/2014/main" id="{70D2077E-A630-4B12-AAF9-2E1661047B90}"/>
                </a:ext>
              </a:extLst>
            </p:cNvPr>
            <p:cNvSpPr/>
            <p:nvPr/>
          </p:nvSpPr>
          <p:spPr>
            <a:xfrm rot="10800000">
              <a:off x="12679005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5" name="Triângulo isósceles 94">
              <a:extLst>
                <a:ext uri="{FF2B5EF4-FFF2-40B4-BE49-F238E27FC236}">
                  <a16:creationId xmlns:a16="http://schemas.microsoft.com/office/drawing/2014/main" id="{72B4FAB7-5F05-41A3-9B4E-A24627863742}"/>
                </a:ext>
              </a:extLst>
            </p:cNvPr>
            <p:cNvSpPr/>
            <p:nvPr/>
          </p:nvSpPr>
          <p:spPr>
            <a:xfrm>
              <a:off x="12012406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6" name="Triângulo isósceles 95">
              <a:extLst>
                <a:ext uri="{FF2B5EF4-FFF2-40B4-BE49-F238E27FC236}">
                  <a16:creationId xmlns:a16="http://schemas.microsoft.com/office/drawing/2014/main" id="{E3F4862C-BD38-4794-83F0-E6848FE0D052}"/>
                </a:ext>
              </a:extLst>
            </p:cNvPr>
            <p:cNvSpPr/>
            <p:nvPr/>
          </p:nvSpPr>
          <p:spPr>
            <a:xfrm rot="10800000">
              <a:off x="955208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7" name="Triângulo isósceles 96">
              <a:extLst>
                <a:ext uri="{FF2B5EF4-FFF2-40B4-BE49-F238E27FC236}">
                  <a16:creationId xmlns:a16="http://schemas.microsoft.com/office/drawing/2014/main" id="{F4E8CD6E-1CBE-45F2-806E-D40F402AD20C}"/>
                </a:ext>
              </a:extLst>
            </p:cNvPr>
            <p:cNvSpPr/>
            <p:nvPr/>
          </p:nvSpPr>
          <p:spPr>
            <a:xfrm rot="10800000">
              <a:off x="3560496" y="-1061346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8" name="Triângulo isósceles 97">
              <a:extLst>
                <a:ext uri="{FF2B5EF4-FFF2-40B4-BE49-F238E27FC236}">
                  <a16:creationId xmlns:a16="http://schemas.microsoft.com/office/drawing/2014/main" id="{82C53F2B-F291-4A0A-AB31-3D777E6B7090}"/>
                </a:ext>
              </a:extLst>
            </p:cNvPr>
            <p:cNvSpPr/>
            <p:nvPr/>
          </p:nvSpPr>
          <p:spPr>
            <a:xfrm rot="10800000">
              <a:off x="7468428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9" name="Triângulo isósceles 98">
              <a:extLst>
                <a:ext uri="{FF2B5EF4-FFF2-40B4-BE49-F238E27FC236}">
                  <a16:creationId xmlns:a16="http://schemas.microsoft.com/office/drawing/2014/main" id="{66E56814-5D47-4B4A-866A-DCB586F1BBB7}"/>
                </a:ext>
              </a:extLst>
            </p:cNvPr>
            <p:cNvSpPr/>
            <p:nvPr/>
          </p:nvSpPr>
          <p:spPr>
            <a:xfrm rot="10800000">
              <a:off x="10073717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0" name="Triângulo isósceles 99">
              <a:extLst>
                <a:ext uri="{FF2B5EF4-FFF2-40B4-BE49-F238E27FC236}">
                  <a16:creationId xmlns:a16="http://schemas.microsoft.com/office/drawing/2014/main" id="{F54BB943-AFC6-4603-A3A1-90D68595EDC8}"/>
                </a:ext>
              </a:extLst>
            </p:cNvPr>
            <p:cNvSpPr/>
            <p:nvPr/>
          </p:nvSpPr>
          <p:spPr>
            <a:xfrm rot="10800000">
              <a:off x="8771072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1" name="Triângulo isósceles 100">
              <a:extLst>
                <a:ext uri="{FF2B5EF4-FFF2-40B4-BE49-F238E27FC236}">
                  <a16:creationId xmlns:a16="http://schemas.microsoft.com/office/drawing/2014/main" id="{8321772B-AE12-455F-8291-2B0597F39B92}"/>
                </a:ext>
              </a:extLst>
            </p:cNvPr>
            <p:cNvSpPr/>
            <p:nvPr/>
          </p:nvSpPr>
          <p:spPr>
            <a:xfrm rot="10800000">
              <a:off x="-347436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2" name="Triângulo isósceles 101">
              <a:extLst>
                <a:ext uri="{FF2B5EF4-FFF2-40B4-BE49-F238E27FC236}">
                  <a16:creationId xmlns:a16="http://schemas.microsoft.com/office/drawing/2014/main" id="{82ACA007-2592-4685-969E-CDB7CDC51940}"/>
                </a:ext>
              </a:extLst>
            </p:cNvPr>
            <p:cNvSpPr/>
            <p:nvPr/>
          </p:nvSpPr>
          <p:spPr>
            <a:xfrm rot="10800000">
              <a:off x="4863140" y="-1061346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3" name="Triângulo isósceles 102">
              <a:extLst>
                <a:ext uri="{FF2B5EF4-FFF2-40B4-BE49-F238E27FC236}">
                  <a16:creationId xmlns:a16="http://schemas.microsoft.com/office/drawing/2014/main" id="{B0AE9FE8-4BC0-447C-8386-4E4877688221}"/>
                </a:ext>
              </a:extLst>
            </p:cNvPr>
            <p:cNvSpPr/>
            <p:nvPr/>
          </p:nvSpPr>
          <p:spPr>
            <a:xfrm rot="10800000">
              <a:off x="2257852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4" name="Triângulo isósceles 103">
              <a:extLst>
                <a:ext uri="{FF2B5EF4-FFF2-40B4-BE49-F238E27FC236}">
                  <a16:creationId xmlns:a16="http://schemas.microsoft.com/office/drawing/2014/main" id="{00983A47-E0B7-4112-9119-8009DA295428}"/>
                </a:ext>
              </a:extLst>
            </p:cNvPr>
            <p:cNvSpPr/>
            <p:nvPr/>
          </p:nvSpPr>
          <p:spPr>
            <a:xfrm rot="10800000">
              <a:off x="6165784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5" name="Triângulo isósceles 104">
              <a:extLst>
                <a:ext uri="{FF2B5EF4-FFF2-40B4-BE49-F238E27FC236}">
                  <a16:creationId xmlns:a16="http://schemas.microsoft.com/office/drawing/2014/main" id="{27003DC2-E87C-409B-977C-94CED8529B3B}"/>
                </a:ext>
              </a:extLst>
            </p:cNvPr>
            <p:cNvSpPr/>
            <p:nvPr/>
          </p:nvSpPr>
          <p:spPr>
            <a:xfrm>
              <a:off x="1591254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6" name="Triângulo isósceles 105">
              <a:extLst>
                <a:ext uri="{FF2B5EF4-FFF2-40B4-BE49-F238E27FC236}">
                  <a16:creationId xmlns:a16="http://schemas.microsoft.com/office/drawing/2014/main" id="{689F57FB-00DC-4508-8E42-DB858F4F90CF}"/>
                </a:ext>
              </a:extLst>
            </p:cNvPr>
            <p:cNvSpPr/>
            <p:nvPr/>
          </p:nvSpPr>
          <p:spPr>
            <a:xfrm>
              <a:off x="4196542" y="-84363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7" name="Triângulo isósceles 106">
              <a:extLst>
                <a:ext uri="{FF2B5EF4-FFF2-40B4-BE49-F238E27FC236}">
                  <a16:creationId xmlns:a16="http://schemas.microsoft.com/office/drawing/2014/main" id="{18C4DB61-DC55-4EF9-8D69-235B8817C871}"/>
                </a:ext>
              </a:extLst>
            </p:cNvPr>
            <p:cNvSpPr/>
            <p:nvPr/>
          </p:nvSpPr>
          <p:spPr>
            <a:xfrm>
              <a:off x="8104474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8" name="Triângulo isósceles 107">
              <a:extLst>
                <a:ext uri="{FF2B5EF4-FFF2-40B4-BE49-F238E27FC236}">
                  <a16:creationId xmlns:a16="http://schemas.microsoft.com/office/drawing/2014/main" id="{7B03CCA9-5C7F-4155-A7E4-5B6F31AD04E2}"/>
                </a:ext>
              </a:extLst>
            </p:cNvPr>
            <p:cNvSpPr/>
            <p:nvPr/>
          </p:nvSpPr>
          <p:spPr>
            <a:xfrm>
              <a:off x="10709763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9" name="Triângulo isósceles 108">
              <a:extLst>
                <a:ext uri="{FF2B5EF4-FFF2-40B4-BE49-F238E27FC236}">
                  <a16:creationId xmlns:a16="http://schemas.microsoft.com/office/drawing/2014/main" id="{99A7F872-1F41-47AD-A8AB-28FD751A1FBE}"/>
                </a:ext>
              </a:extLst>
            </p:cNvPr>
            <p:cNvSpPr/>
            <p:nvPr/>
          </p:nvSpPr>
          <p:spPr>
            <a:xfrm>
              <a:off x="9407118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0" name="Triângulo isósceles 109">
              <a:extLst>
                <a:ext uri="{FF2B5EF4-FFF2-40B4-BE49-F238E27FC236}">
                  <a16:creationId xmlns:a16="http://schemas.microsoft.com/office/drawing/2014/main" id="{59C3E36E-C10B-4A5B-ABF7-C4EB0DD57443}"/>
                </a:ext>
              </a:extLst>
            </p:cNvPr>
            <p:cNvSpPr/>
            <p:nvPr/>
          </p:nvSpPr>
          <p:spPr>
            <a:xfrm>
              <a:off x="288610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1" name="Triângulo isósceles 110">
              <a:extLst>
                <a:ext uri="{FF2B5EF4-FFF2-40B4-BE49-F238E27FC236}">
                  <a16:creationId xmlns:a16="http://schemas.microsoft.com/office/drawing/2014/main" id="{E502F4F2-AC3C-456A-B586-AEC012569635}"/>
                </a:ext>
              </a:extLst>
            </p:cNvPr>
            <p:cNvSpPr/>
            <p:nvPr/>
          </p:nvSpPr>
          <p:spPr>
            <a:xfrm>
              <a:off x="5499186" y="-84363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2" name="Triângulo isósceles 111">
              <a:extLst>
                <a:ext uri="{FF2B5EF4-FFF2-40B4-BE49-F238E27FC236}">
                  <a16:creationId xmlns:a16="http://schemas.microsoft.com/office/drawing/2014/main" id="{BCEC66E3-A404-43F1-8683-027194D194E1}"/>
                </a:ext>
              </a:extLst>
            </p:cNvPr>
            <p:cNvSpPr/>
            <p:nvPr/>
          </p:nvSpPr>
          <p:spPr>
            <a:xfrm>
              <a:off x="2893898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3" name="Triângulo isósceles 112">
              <a:extLst>
                <a:ext uri="{FF2B5EF4-FFF2-40B4-BE49-F238E27FC236}">
                  <a16:creationId xmlns:a16="http://schemas.microsoft.com/office/drawing/2014/main" id="{075891B7-D557-4D4C-8447-895020757754}"/>
                </a:ext>
              </a:extLst>
            </p:cNvPr>
            <p:cNvSpPr/>
            <p:nvPr/>
          </p:nvSpPr>
          <p:spPr>
            <a:xfrm>
              <a:off x="6801830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4" name="Triângulo isósceles 113">
              <a:extLst>
                <a:ext uri="{FF2B5EF4-FFF2-40B4-BE49-F238E27FC236}">
                  <a16:creationId xmlns:a16="http://schemas.microsoft.com/office/drawing/2014/main" id="{82114E42-4BFD-430C-B2C7-FA40BF6E1A52}"/>
                </a:ext>
              </a:extLst>
            </p:cNvPr>
            <p:cNvSpPr/>
            <p:nvPr/>
          </p:nvSpPr>
          <p:spPr>
            <a:xfrm>
              <a:off x="-1014035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5" name="Triângulo isósceles 114">
              <a:extLst>
                <a:ext uri="{FF2B5EF4-FFF2-40B4-BE49-F238E27FC236}">
                  <a16:creationId xmlns:a16="http://schemas.microsoft.com/office/drawing/2014/main" id="{9261E977-71F3-4DC4-956C-B3353D477232}"/>
                </a:ext>
              </a:extLst>
            </p:cNvPr>
            <p:cNvSpPr/>
            <p:nvPr/>
          </p:nvSpPr>
          <p:spPr>
            <a:xfrm rot="10800000">
              <a:off x="11376362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6" name="Triângulo isósceles 115">
              <a:extLst>
                <a:ext uri="{FF2B5EF4-FFF2-40B4-BE49-F238E27FC236}">
                  <a16:creationId xmlns:a16="http://schemas.microsoft.com/office/drawing/2014/main" id="{D5432BD4-C91A-475A-9CF9-EA0AE119086D}"/>
                </a:ext>
              </a:extLst>
            </p:cNvPr>
            <p:cNvSpPr/>
            <p:nvPr/>
          </p:nvSpPr>
          <p:spPr>
            <a:xfrm rot="10800000">
              <a:off x="-1650082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7" name="Triângulo isósceles 116">
              <a:extLst>
                <a:ext uri="{FF2B5EF4-FFF2-40B4-BE49-F238E27FC236}">
                  <a16:creationId xmlns:a16="http://schemas.microsoft.com/office/drawing/2014/main" id="{7F6AFE5E-4EF0-4367-8591-94190BCA8795}"/>
                </a:ext>
              </a:extLst>
            </p:cNvPr>
            <p:cNvSpPr/>
            <p:nvPr/>
          </p:nvSpPr>
          <p:spPr>
            <a:xfrm rot="10800000">
              <a:off x="12679005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8" name="Triângulo isósceles 117">
              <a:extLst>
                <a:ext uri="{FF2B5EF4-FFF2-40B4-BE49-F238E27FC236}">
                  <a16:creationId xmlns:a16="http://schemas.microsoft.com/office/drawing/2014/main" id="{2E7237F6-D50C-4F89-9D60-498DEFD2E98A}"/>
                </a:ext>
              </a:extLst>
            </p:cNvPr>
            <p:cNvSpPr/>
            <p:nvPr/>
          </p:nvSpPr>
          <p:spPr>
            <a:xfrm>
              <a:off x="12012406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9" name="Triângulo isósceles 118">
              <a:extLst>
                <a:ext uri="{FF2B5EF4-FFF2-40B4-BE49-F238E27FC236}">
                  <a16:creationId xmlns:a16="http://schemas.microsoft.com/office/drawing/2014/main" id="{1965D9FC-663F-4ACC-B54E-9B5C14EAE73E}"/>
                </a:ext>
              </a:extLst>
            </p:cNvPr>
            <p:cNvSpPr/>
            <p:nvPr/>
          </p:nvSpPr>
          <p:spPr>
            <a:xfrm rot="10800000">
              <a:off x="1583858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0" name="Triângulo isósceles 119">
              <a:extLst>
                <a:ext uri="{FF2B5EF4-FFF2-40B4-BE49-F238E27FC236}">
                  <a16:creationId xmlns:a16="http://schemas.microsoft.com/office/drawing/2014/main" id="{6747501A-0DEC-4C73-BCD9-4D2A55376E53}"/>
                </a:ext>
              </a:extLst>
            </p:cNvPr>
            <p:cNvSpPr/>
            <p:nvPr/>
          </p:nvSpPr>
          <p:spPr>
            <a:xfrm rot="10800000">
              <a:off x="4189146" y="6545870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1" name="Triângulo isósceles 120">
              <a:extLst>
                <a:ext uri="{FF2B5EF4-FFF2-40B4-BE49-F238E27FC236}">
                  <a16:creationId xmlns:a16="http://schemas.microsoft.com/office/drawing/2014/main" id="{C812FE12-0F7A-4BA0-8C5B-553199FF0E4C}"/>
                </a:ext>
              </a:extLst>
            </p:cNvPr>
            <p:cNvSpPr/>
            <p:nvPr/>
          </p:nvSpPr>
          <p:spPr>
            <a:xfrm rot="10800000">
              <a:off x="8097078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2" name="Triângulo isósceles 121">
              <a:extLst>
                <a:ext uri="{FF2B5EF4-FFF2-40B4-BE49-F238E27FC236}">
                  <a16:creationId xmlns:a16="http://schemas.microsoft.com/office/drawing/2014/main" id="{18477979-37EE-4F5B-A982-960370499614}"/>
                </a:ext>
              </a:extLst>
            </p:cNvPr>
            <p:cNvSpPr/>
            <p:nvPr/>
          </p:nvSpPr>
          <p:spPr>
            <a:xfrm rot="10800000">
              <a:off x="10702367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3" name="Triângulo isósceles 122">
              <a:extLst>
                <a:ext uri="{FF2B5EF4-FFF2-40B4-BE49-F238E27FC236}">
                  <a16:creationId xmlns:a16="http://schemas.microsoft.com/office/drawing/2014/main" id="{5E4B250D-44A9-401F-9EE0-C85088C11CF6}"/>
                </a:ext>
              </a:extLst>
            </p:cNvPr>
            <p:cNvSpPr/>
            <p:nvPr/>
          </p:nvSpPr>
          <p:spPr>
            <a:xfrm rot="10800000">
              <a:off x="9399722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4" name="Triângulo isósceles 123">
              <a:extLst>
                <a:ext uri="{FF2B5EF4-FFF2-40B4-BE49-F238E27FC236}">
                  <a16:creationId xmlns:a16="http://schemas.microsoft.com/office/drawing/2014/main" id="{DD9296EC-08F0-42BA-9DD4-0290EF42761B}"/>
                </a:ext>
              </a:extLst>
            </p:cNvPr>
            <p:cNvSpPr/>
            <p:nvPr/>
          </p:nvSpPr>
          <p:spPr>
            <a:xfrm rot="10800000">
              <a:off x="281214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5" name="Triângulo isósceles 124">
              <a:extLst>
                <a:ext uri="{FF2B5EF4-FFF2-40B4-BE49-F238E27FC236}">
                  <a16:creationId xmlns:a16="http://schemas.microsoft.com/office/drawing/2014/main" id="{90C66CD5-0F94-45E3-9BE2-6CBE1F1635F2}"/>
                </a:ext>
              </a:extLst>
            </p:cNvPr>
            <p:cNvSpPr/>
            <p:nvPr/>
          </p:nvSpPr>
          <p:spPr>
            <a:xfrm rot="10800000">
              <a:off x="5491790" y="6545870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6" name="Triângulo isósceles 125">
              <a:extLst>
                <a:ext uri="{FF2B5EF4-FFF2-40B4-BE49-F238E27FC236}">
                  <a16:creationId xmlns:a16="http://schemas.microsoft.com/office/drawing/2014/main" id="{157E9784-5152-4E5B-A5C1-6D35DC8A9D9F}"/>
                </a:ext>
              </a:extLst>
            </p:cNvPr>
            <p:cNvSpPr/>
            <p:nvPr/>
          </p:nvSpPr>
          <p:spPr>
            <a:xfrm rot="10800000">
              <a:off x="2886502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7" name="Triângulo isósceles 126">
              <a:extLst>
                <a:ext uri="{FF2B5EF4-FFF2-40B4-BE49-F238E27FC236}">
                  <a16:creationId xmlns:a16="http://schemas.microsoft.com/office/drawing/2014/main" id="{7FD35B29-6506-4315-9F11-C2D1D6D80D06}"/>
                </a:ext>
              </a:extLst>
            </p:cNvPr>
            <p:cNvSpPr/>
            <p:nvPr/>
          </p:nvSpPr>
          <p:spPr>
            <a:xfrm rot="10800000">
              <a:off x="6794434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8" name="Triângulo isósceles 127">
              <a:extLst>
                <a:ext uri="{FF2B5EF4-FFF2-40B4-BE49-F238E27FC236}">
                  <a16:creationId xmlns:a16="http://schemas.microsoft.com/office/drawing/2014/main" id="{AEDAED5A-A89B-4779-8541-C8B88A613CB3}"/>
                </a:ext>
              </a:extLst>
            </p:cNvPr>
            <p:cNvSpPr/>
            <p:nvPr/>
          </p:nvSpPr>
          <p:spPr>
            <a:xfrm>
              <a:off x="2219904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9" name="Triângulo isósceles 128">
              <a:extLst>
                <a:ext uri="{FF2B5EF4-FFF2-40B4-BE49-F238E27FC236}">
                  <a16:creationId xmlns:a16="http://schemas.microsoft.com/office/drawing/2014/main" id="{98034C4D-ACB9-4377-BE82-5873C2186EAC}"/>
                </a:ext>
              </a:extLst>
            </p:cNvPr>
            <p:cNvSpPr/>
            <p:nvPr/>
          </p:nvSpPr>
          <p:spPr>
            <a:xfrm>
              <a:off x="4825192" y="676358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0" name="Triângulo isósceles 129">
              <a:extLst>
                <a:ext uri="{FF2B5EF4-FFF2-40B4-BE49-F238E27FC236}">
                  <a16:creationId xmlns:a16="http://schemas.microsoft.com/office/drawing/2014/main" id="{D97C7A53-066B-4296-9E88-A7D40E0BD942}"/>
                </a:ext>
              </a:extLst>
            </p:cNvPr>
            <p:cNvSpPr/>
            <p:nvPr/>
          </p:nvSpPr>
          <p:spPr>
            <a:xfrm>
              <a:off x="8733124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1" name="Triângulo isósceles 130">
              <a:extLst>
                <a:ext uri="{FF2B5EF4-FFF2-40B4-BE49-F238E27FC236}">
                  <a16:creationId xmlns:a16="http://schemas.microsoft.com/office/drawing/2014/main" id="{746F8F3A-20A6-4C40-80CC-F06BB9C94F0F}"/>
                </a:ext>
              </a:extLst>
            </p:cNvPr>
            <p:cNvSpPr/>
            <p:nvPr/>
          </p:nvSpPr>
          <p:spPr>
            <a:xfrm>
              <a:off x="11338413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2" name="Triângulo isósceles 131">
              <a:extLst>
                <a:ext uri="{FF2B5EF4-FFF2-40B4-BE49-F238E27FC236}">
                  <a16:creationId xmlns:a16="http://schemas.microsoft.com/office/drawing/2014/main" id="{E7915322-55DD-4D09-9F87-DA11D52F425E}"/>
                </a:ext>
              </a:extLst>
            </p:cNvPr>
            <p:cNvSpPr/>
            <p:nvPr/>
          </p:nvSpPr>
          <p:spPr>
            <a:xfrm>
              <a:off x="10035768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3" name="Triângulo isósceles 132">
              <a:extLst>
                <a:ext uri="{FF2B5EF4-FFF2-40B4-BE49-F238E27FC236}">
                  <a16:creationId xmlns:a16="http://schemas.microsoft.com/office/drawing/2014/main" id="{88BEB301-0007-4AA0-A6C5-E5C0FE3338C3}"/>
                </a:ext>
              </a:extLst>
            </p:cNvPr>
            <p:cNvSpPr/>
            <p:nvPr/>
          </p:nvSpPr>
          <p:spPr>
            <a:xfrm>
              <a:off x="917260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4" name="Triângulo isósceles 133">
              <a:extLst>
                <a:ext uri="{FF2B5EF4-FFF2-40B4-BE49-F238E27FC236}">
                  <a16:creationId xmlns:a16="http://schemas.microsoft.com/office/drawing/2014/main" id="{4C0EF6E9-E592-427E-AA3A-DBFDE284D52F}"/>
                </a:ext>
              </a:extLst>
            </p:cNvPr>
            <p:cNvSpPr/>
            <p:nvPr/>
          </p:nvSpPr>
          <p:spPr>
            <a:xfrm>
              <a:off x="6127836" y="676358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5" name="Triângulo isósceles 134">
              <a:extLst>
                <a:ext uri="{FF2B5EF4-FFF2-40B4-BE49-F238E27FC236}">
                  <a16:creationId xmlns:a16="http://schemas.microsoft.com/office/drawing/2014/main" id="{0578A437-771D-44EE-94C2-D45F5F2B6552}"/>
                </a:ext>
              </a:extLst>
            </p:cNvPr>
            <p:cNvSpPr/>
            <p:nvPr/>
          </p:nvSpPr>
          <p:spPr>
            <a:xfrm>
              <a:off x="3522548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6" name="Triângulo isósceles 135">
              <a:extLst>
                <a:ext uri="{FF2B5EF4-FFF2-40B4-BE49-F238E27FC236}">
                  <a16:creationId xmlns:a16="http://schemas.microsoft.com/office/drawing/2014/main" id="{6EDDEBE8-640C-43EA-B13A-6D5E3DECA659}"/>
                </a:ext>
              </a:extLst>
            </p:cNvPr>
            <p:cNvSpPr/>
            <p:nvPr/>
          </p:nvSpPr>
          <p:spPr>
            <a:xfrm>
              <a:off x="7430480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7" name="Triângulo isósceles 136">
              <a:extLst>
                <a:ext uri="{FF2B5EF4-FFF2-40B4-BE49-F238E27FC236}">
                  <a16:creationId xmlns:a16="http://schemas.microsoft.com/office/drawing/2014/main" id="{8EE9AEB3-BFE9-43FE-B90F-E4AB8D6FAF5D}"/>
                </a:ext>
              </a:extLst>
            </p:cNvPr>
            <p:cNvSpPr/>
            <p:nvPr/>
          </p:nvSpPr>
          <p:spPr>
            <a:xfrm>
              <a:off x="-385385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8" name="Triângulo isósceles 137">
              <a:extLst>
                <a:ext uri="{FF2B5EF4-FFF2-40B4-BE49-F238E27FC236}">
                  <a16:creationId xmlns:a16="http://schemas.microsoft.com/office/drawing/2014/main" id="{B67E0AF3-6586-467D-BB93-FC0FE105EB06}"/>
                </a:ext>
              </a:extLst>
            </p:cNvPr>
            <p:cNvSpPr/>
            <p:nvPr/>
          </p:nvSpPr>
          <p:spPr>
            <a:xfrm rot="10800000">
              <a:off x="12005012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9" name="Triângulo isósceles 138">
              <a:extLst>
                <a:ext uri="{FF2B5EF4-FFF2-40B4-BE49-F238E27FC236}">
                  <a16:creationId xmlns:a16="http://schemas.microsoft.com/office/drawing/2014/main" id="{EFAE7F54-A93B-41A0-ABC7-4689B44056F4}"/>
                </a:ext>
              </a:extLst>
            </p:cNvPr>
            <p:cNvSpPr/>
            <p:nvPr/>
          </p:nvSpPr>
          <p:spPr>
            <a:xfrm rot="10800000">
              <a:off x="-1021432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42" name="CaixaDeTexto 141">
            <a:extLst>
              <a:ext uri="{FF2B5EF4-FFF2-40B4-BE49-F238E27FC236}">
                <a16:creationId xmlns:a16="http://schemas.microsoft.com/office/drawing/2014/main" id="{84E4E239-57C6-4A95-88BD-069349BEC813}"/>
              </a:ext>
            </a:extLst>
          </p:cNvPr>
          <p:cNvSpPr txBox="1"/>
          <p:nvPr/>
        </p:nvSpPr>
        <p:spPr>
          <a:xfrm>
            <a:off x="747879" y="328293"/>
            <a:ext cx="46070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800" b="0" i="0" u="none" strike="noStrike" kern="1200" cap="none" spc="0" normalizeH="0" baseline="0" noProof="0" dirty="0" err="1">
                <a:ln>
                  <a:solidFill>
                    <a:prstClr val="white">
                      <a:lumMod val="85000"/>
                    </a:prstClr>
                  </a:solidFill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Storyboard</a:t>
            </a:r>
            <a:endParaRPr kumimoji="0" lang="pt-BR" sz="4800" b="0" i="0" u="none" strike="noStrike" kern="1200" cap="none" spc="0" normalizeH="0" baseline="0" noProof="0" dirty="0">
              <a:ln>
                <a:solidFill>
                  <a:prstClr val="white">
                    <a:lumMod val="85000"/>
                  </a:prstClr>
                </a:solidFill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Calibri Light" panose="020F0302020204030204" pitchFamily="34" charset="0"/>
            </a:endParaRPr>
          </a:p>
        </p:txBody>
      </p:sp>
      <p:grpSp>
        <p:nvGrpSpPr>
          <p:cNvPr id="2" name="Agrupar 1"/>
          <p:cNvGrpSpPr/>
          <p:nvPr/>
        </p:nvGrpSpPr>
        <p:grpSpPr>
          <a:xfrm>
            <a:off x="2070839" y="1251283"/>
            <a:ext cx="7561238" cy="5323621"/>
            <a:chOff x="2070839" y="1251283"/>
            <a:chExt cx="7561238" cy="5323621"/>
          </a:xfrm>
        </p:grpSpPr>
        <p:pic>
          <p:nvPicPr>
            <p:cNvPr id="144" name="Imagem 143">
              <a:extLst>
                <a:ext uri="{FF2B5EF4-FFF2-40B4-BE49-F238E27FC236}">
                  <a16:creationId xmlns:a16="http://schemas.microsoft.com/office/drawing/2014/main" id="{1E94DCEE-E0DE-4ACE-994B-14966DEF2F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70839" y="3858486"/>
              <a:ext cx="7545607" cy="2716418"/>
            </a:xfrm>
            <a:prstGeom prst="rect">
              <a:avLst/>
            </a:prstGeom>
          </p:spPr>
        </p:pic>
        <p:pic>
          <p:nvPicPr>
            <p:cNvPr id="145" name="Imagem 144">
              <a:extLst>
                <a:ext uri="{FF2B5EF4-FFF2-40B4-BE49-F238E27FC236}">
                  <a16:creationId xmlns:a16="http://schemas.microsoft.com/office/drawing/2014/main" id="{BB4C226D-0425-494F-8489-AE9304588B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86470" y="1251283"/>
              <a:ext cx="7545607" cy="27164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22989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1" grpId="0" animBg="1"/>
      <p:bldP spid="14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LEINE MASCHINE">
            <a:hlinkClick r:id="" action="ppaction://media"/>
            <a:extLst>
              <a:ext uri="{FF2B5EF4-FFF2-40B4-BE49-F238E27FC236}">
                <a16:creationId xmlns:a16="http://schemas.microsoft.com/office/drawing/2014/main" id="{E474ECF4-AC59-44E8-A665-FAE0D49B852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501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1000">
        <p:fade/>
      </p:transition>
    </mc:Choice>
    <mc:Fallback xmlns="">
      <p:transition spd="slow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2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150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Retângulo 140">
            <a:extLst>
              <a:ext uri="{FF2B5EF4-FFF2-40B4-BE49-F238E27FC236}">
                <a16:creationId xmlns:a16="http://schemas.microsoft.com/office/drawing/2014/main" id="{AD288543-D0EF-4070-9159-6C7CB10F8F68}"/>
              </a:ext>
            </a:extLst>
          </p:cNvPr>
          <p:cNvSpPr/>
          <p:nvPr/>
        </p:nvSpPr>
        <p:spPr>
          <a:xfrm rot="12600000">
            <a:off x="8603835" y="2526468"/>
            <a:ext cx="12136102" cy="1247775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3" name="Retângulo 142">
            <a:extLst>
              <a:ext uri="{FF2B5EF4-FFF2-40B4-BE49-F238E27FC236}">
                <a16:creationId xmlns:a16="http://schemas.microsoft.com/office/drawing/2014/main" id="{0BF00D52-003E-4697-9608-964B99298E4F}"/>
              </a:ext>
            </a:extLst>
          </p:cNvPr>
          <p:cNvSpPr/>
          <p:nvPr/>
        </p:nvSpPr>
        <p:spPr>
          <a:xfrm rot="5400000">
            <a:off x="-2305576" y="-13345224"/>
            <a:ext cx="16573500" cy="15867081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40" name="Agrupar 139">
            <a:extLst>
              <a:ext uri="{FF2B5EF4-FFF2-40B4-BE49-F238E27FC236}">
                <a16:creationId xmlns:a16="http://schemas.microsoft.com/office/drawing/2014/main" id="{749FA262-C9C1-4593-8529-F0861417BE6F}"/>
              </a:ext>
            </a:extLst>
          </p:cNvPr>
          <p:cNvGrpSpPr/>
          <p:nvPr/>
        </p:nvGrpSpPr>
        <p:grpSpPr>
          <a:xfrm>
            <a:off x="-1650082" y="-1061347"/>
            <a:ext cx="15485067" cy="8973895"/>
            <a:chOff x="-1650082" y="-1061347"/>
            <a:chExt cx="15485067" cy="8973895"/>
          </a:xfrm>
        </p:grpSpPr>
        <p:sp>
          <p:nvSpPr>
            <p:cNvPr id="8" name="Triângulo isósceles 7">
              <a:extLst>
                <a:ext uri="{FF2B5EF4-FFF2-40B4-BE49-F238E27FC236}">
                  <a16:creationId xmlns:a16="http://schemas.microsoft.com/office/drawing/2014/main" id="{FBB39774-F923-499D-80F0-FFFB75632242}"/>
                </a:ext>
              </a:extLst>
            </p:cNvPr>
            <p:cNvSpPr/>
            <p:nvPr/>
          </p:nvSpPr>
          <p:spPr>
            <a:xfrm rot="10800000">
              <a:off x="1621958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Triângulo isósceles 8">
              <a:extLst>
                <a:ext uri="{FF2B5EF4-FFF2-40B4-BE49-F238E27FC236}">
                  <a16:creationId xmlns:a16="http://schemas.microsoft.com/office/drawing/2014/main" id="{12FAC9FF-82FF-47FE-AF45-F0649BC0641E}"/>
                </a:ext>
              </a:extLst>
            </p:cNvPr>
            <p:cNvSpPr/>
            <p:nvPr/>
          </p:nvSpPr>
          <p:spPr>
            <a:xfrm rot="10800000">
              <a:off x="4227246" y="45444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Triângulo isósceles 9">
              <a:extLst>
                <a:ext uri="{FF2B5EF4-FFF2-40B4-BE49-F238E27FC236}">
                  <a16:creationId xmlns:a16="http://schemas.microsoft.com/office/drawing/2014/main" id="{E9939456-F650-4461-9658-BFA48EAE5C54}"/>
                </a:ext>
              </a:extLst>
            </p:cNvPr>
            <p:cNvSpPr/>
            <p:nvPr/>
          </p:nvSpPr>
          <p:spPr>
            <a:xfrm rot="10800000">
              <a:off x="8135178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Triângulo isósceles 10">
              <a:extLst>
                <a:ext uri="{FF2B5EF4-FFF2-40B4-BE49-F238E27FC236}">
                  <a16:creationId xmlns:a16="http://schemas.microsoft.com/office/drawing/2014/main" id="{53A3F05D-806D-45C0-BAF7-87AB47FD4C39}"/>
                </a:ext>
              </a:extLst>
            </p:cNvPr>
            <p:cNvSpPr/>
            <p:nvPr/>
          </p:nvSpPr>
          <p:spPr>
            <a:xfrm rot="10800000">
              <a:off x="10740467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Triângulo isósceles 11">
              <a:extLst>
                <a:ext uri="{FF2B5EF4-FFF2-40B4-BE49-F238E27FC236}">
                  <a16:creationId xmlns:a16="http://schemas.microsoft.com/office/drawing/2014/main" id="{8B35CF2D-705E-4CA5-AB3F-6B36010B41B2}"/>
                </a:ext>
              </a:extLst>
            </p:cNvPr>
            <p:cNvSpPr/>
            <p:nvPr/>
          </p:nvSpPr>
          <p:spPr>
            <a:xfrm rot="10800000">
              <a:off x="9437822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Triângulo isósceles 12">
              <a:extLst>
                <a:ext uri="{FF2B5EF4-FFF2-40B4-BE49-F238E27FC236}">
                  <a16:creationId xmlns:a16="http://schemas.microsoft.com/office/drawing/2014/main" id="{6E0B02BE-152B-449E-BB1A-01677BBE1102}"/>
                </a:ext>
              </a:extLst>
            </p:cNvPr>
            <p:cNvSpPr/>
            <p:nvPr/>
          </p:nvSpPr>
          <p:spPr>
            <a:xfrm rot="10800000">
              <a:off x="319314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Triângulo isósceles 13">
              <a:extLst>
                <a:ext uri="{FF2B5EF4-FFF2-40B4-BE49-F238E27FC236}">
                  <a16:creationId xmlns:a16="http://schemas.microsoft.com/office/drawing/2014/main" id="{0BBF0422-3156-4E17-9330-231B127B5CB1}"/>
                </a:ext>
              </a:extLst>
            </p:cNvPr>
            <p:cNvSpPr/>
            <p:nvPr/>
          </p:nvSpPr>
          <p:spPr>
            <a:xfrm rot="10800000">
              <a:off x="5529890" y="45444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Triângulo isósceles 14">
              <a:extLst>
                <a:ext uri="{FF2B5EF4-FFF2-40B4-BE49-F238E27FC236}">
                  <a16:creationId xmlns:a16="http://schemas.microsoft.com/office/drawing/2014/main" id="{E6318615-10B3-4550-8D67-940670DA8119}"/>
                </a:ext>
              </a:extLst>
            </p:cNvPr>
            <p:cNvSpPr/>
            <p:nvPr/>
          </p:nvSpPr>
          <p:spPr>
            <a:xfrm rot="10800000">
              <a:off x="2924602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Triângulo isósceles 15">
              <a:extLst>
                <a:ext uri="{FF2B5EF4-FFF2-40B4-BE49-F238E27FC236}">
                  <a16:creationId xmlns:a16="http://schemas.microsoft.com/office/drawing/2014/main" id="{82D24450-6D19-4529-9CB6-27A6DF4E58BA}"/>
                </a:ext>
              </a:extLst>
            </p:cNvPr>
            <p:cNvSpPr/>
            <p:nvPr/>
          </p:nvSpPr>
          <p:spPr>
            <a:xfrm rot="10800000">
              <a:off x="6832534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Triângulo isósceles 16">
              <a:extLst>
                <a:ext uri="{FF2B5EF4-FFF2-40B4-BE49-F238E27FC236}">
                  <a16:creationId xmlns:a16="http://schemas.microsoft.com/office/drawing/2014/main" id="{EF29AE07-FDDF-4FC9-8137-EF2192D98BE3}"/>
                </a:ext>
              </a:extLst>
            </p:cNvPr>
            <p:cNvSpPr/>
            <p:nvPr/>
          </p:nvSpPr>
          <p:spPr>
            <a:xfrm>
              <a:off x="2258004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Triângulo isósceles 17">
              <a:extLst>
                <a:ext uri="{FF2B5EF4-FFF2-40B4-BE49-F238E27FC236}">
                  <a16:creationId xmlns:a16="http://schemas.microsoft.com/office/drawing/2014/main" id="{400DFBA0-B7B1-4DDC-B82D-A40A7B264D12}"/>
                </a:ext>
              </a:extLst>
            </p:cNvPr>
            <p:cNvSpPr/>
            <p:nvPr/>
          </p:nvSpPr>
          <p:spPr>
            <a:xfrm>
              <a:off x="4863292" y="67216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Triângulo isósceles 18">
              <a:extLst>
                <a:ext uri="{FF2B5EF4-FFF2-40B4-BE49-F238E27FC236}">
                  <a16:creationId xmlns:a16="http://schemas.microsoft.com/office/drawing/2014/main" id="{6543AEF8-EF2D-492F-A53F-C702C7D18AF0}"/>
                </a:ext>
              </a:extLst>
            </p:cNvPr>
            <p:cNvSpPr/>
            <p:nvPr/>
          </p:nvSpPr>
          <p:spPr>
            <a:xfrm>
              <a:off x="8771224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Triângulo isósceles 19">
              <a:extLst>
                <a:ext uri="{FF2B5EF4-FFF2-40B4-BE49-F238E27FC236}">
                  <a16:creationId xmlns:a16="http://schemas.microsoft.com/office/drawing/2014/main" id="{E1C7D44E-29B9-4279-97AB-F79F519782E6}"/>
                </a:ext>
              </a:extLst>
            </p:cNvPr>
            <p:cNvSpPr/>
            <p:nvPr/>
          </p:nvSpPr>
          <p:spPr>
            <a:xfrm>
              <a:off x="11376513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Triângulo isósceles 20">
              <a:extLst>
                <a:ext uri="{FF2B5EF4-FFF2-40B4-BE49-F238E27FC236}">
                  <a16:creationId xmlns:a16="http://schemas.microsoft.com/office/drawing/2014/main" id="{2B871475-8619-4357-A45F-307DAB0E4AC8}"/>
                </a:ext>
              </a:extLst>
            </p:cNvPr>
            <p:cNvSpPr/>
            <p:nvPr/>
          </p:nvSpPr>
          <p:spPr>
            <a:xfrm>
              <a:off x="10073868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Triângulo isósceles 21">
              <a:extLst>
                <a:ext uri="{FF2B5EF4-FFF2-40B4-BE49-F238E27FC236}">
                  <a16:creationId xmlns:a16="http://schemas.microsoft.com/office/drawing/2014/main" id="{3ACC7C6B-ADCA-487A-9A9D-2C79CE7A957E}"/>
                </a:ext>
              </a:extLst>
            </p:cNvPr>
            <p:cNvSpPr/>
            <p:nvPr/>
          </p:nvSpPr>
          <p:spPr>
            <a:xfrm>
              <a:off x="955360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Triângulo isósceles 22">
              <a:extLst>
                <a:ext uri="{FF2B5EF4-FFF2-40B4-BE49-F238E27FC236}">
                  <a16:creationId xmlns:a16="http://schemas.microsoft.com/office/drawing/2014/main" id="{9D83A5BE-A122-437D-BDB6-7FF205BC371E}"/>
                </a:ext>
              </a:extLst>
            </p:cNvPr>
            <p:cNvSpPr/>
            <p:nvPr/>
          </p:nvSpPr>
          <p:spPr>
            <a:xfrm>
              <a:off x="6165936" y="67216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Triângulo isósceles 23">
              <a:extLst>
                <a:ext uri="{FF2B5EF4-FFF2-40B4-BE49-F238E27FC236}">
                  <a16:creationId xmlns:a16="http://schemas.microsoft.com/office/drawing/2014/main" id="{9C7CF123-F41B-424E-B88E-055BD43111EF}"/>
                </a:ext>
              </a:extLst>
            </p:cNvPr>
            <p:cNvSpPr/>
            <p:nvPr/>
          </p:nvSpPr>
          <p:spPr>
            <a:xfrm>
              <a:off x="3560648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Triângulo isósceles 24">
              <a:extLst>
                <a:ext uri="{FF2B5EF4-FFF2-40B4-BE49-F238E27FC236}">
                  <a16:creationId xmlns:a16="http://schemas.microsoft.com/office/drawing/2014/main" id="{FA21DC31-A46F-4731-9FA3-1EA4D8250B35}"/>
                </a:ext>
              </a:extLst>
            </p:cNvPr>
            <p:cNvSpPr/>
            <p:nvPr/>
          </p:nvSpPr>
          <p:spPr>
            <a:xfrm>
              <a:off x="7468580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Triângulo isósceles 25">
              <a:extLst>
                <a:ext uri="{FF2B5EF4-FFF2-40B4-BE49-F238E27FC236}">
                  <a16:creationId xmlns:a16="http://schemas.microsoft.com/office/drawing/2014/main" id="{68D09599-5AB8-4B55-8AD9-0A47E1C959A2}"/>
                </a:ext>
              </a:extLst>
            </p:cNvPr>
            <p:cNvSpPr/>
            <p:nvPr/>
          </p:nvSpPr>
          <p:spPr>
            <a:xfrm>
              <a:off x="-347285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Triângulo isósceles 26">
              <a:extLst>
                <a:ext uri="{FF2B5EF4-FFF2-40B4-BE49-F238E27FC236}">
                  <a16:creationId xmlns:a16="http://schemas.microsoft.com/office/drawing/2014/main" id="{73B2A248-1837-40C0-91C5-20DCF7186932}"/>
                </a:ext>
              </a:extLst>
            </p:cNvPr>
            <p:cNvSpPr/>
            <p:nvPr/>
          </p:nvSpPr>
          <p:spPr>
            <a:xfrm rot="10800000">
              <a:off x="12043112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Triângulo isósceles 27">
              <a:extLst>
                <a:ext uri="{FF2B5EF4-FFF2-40B4-BE49-F238E27FC236}">
                  <a16:creationId xmlns:a16="http://schemas.microsoft.com/office/drawing/2014/main" id="{CF99B692-3D56-4199-BA16-940D7965F670}"/>
                </a:ext>
              </a:extLst>
            </p:cNvPr>
            <p:cNvSpPr/>
            <p:nvPr/>
          </p:nvSpPr>
          <p:spPr>
            <a:xfrm rot="10800000">
              <a:off x="-983332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Triângulo isósceles 28">
              <a:extLst>
                <a:ext uri="{FF2B5EF4-FFF2-40B4-BE49-F238E27FC236}">
                  <a16:creationId xmlns:a16="http://schemas.microsoft.com/office/drawing/2014/main" id="{322A2FA3-32A3-4A47-8B78-F2BE7BBC4478}"/>
                </a:ext>
              </a:extLst>
            </p:cNvPr>
            <p:cNvSpPr/>
            <p:nvPr/>
          </p:nvSpPr>
          <p:spPr>
            <a:xfrm rot="10800000">
              <a:off x="955208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Triângulo isósceles 29">
              <a:extLst>
                <a:ext uri="{FF2B5EF4-FFF2-40B4-BE49-F238E27FC236}">
                  <a16:creationId xmlns:a16="http://schemas.microsoft.com/office/drawing/2014/main" id="{B4D8CC72-0F0E-4B9B-B529-08B527B6AF26}"/>
                </a:ext>
              </a:extLst>
            </p:cNvPr>
            <p:cNvSpPr/>
            <p:nvPr/>
          </p:nvSpPr>
          <p:spPr>
            <a:xfrm rot="10800000">
              <a:off x="3560496" y="1974015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Triângulo isósceles 30">
              <a:extLst>
                <a:ext uri="{FF2B5EF4-FFF2-40B4-BE49-F238E27FC236}">
                  <a16:creationId xmlns:a16="http://schemas.microsoft.com/office/drawing/2014/main" id="{8F98562A-9E99-42E5-B87D-93491A185A06}"/>
                </a:ext>
              </a:extLst>
            </p:cNvPr>
            <p:cNvSpPr/>
            <p:nvPr/>
          </p:nvSpPr>
          <p:spPr>
            <a:xfrm rot="10800000">
              <a:off x="7468428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Triângulo isósceles 31">
              <a:extLst>
                <a:ext uri="{FF2B5EF4-FFF2-40B4-BE49-F238E27FC236}">
                  <a16:creationId xmlns:a16="http://schemas.microsoft.com/office/drawing/2014/main" id="{53A2A136-47D4-4370-96D0-A8F7F63A6702}"/>
                </a:ext>
              </a:extLst>
            </p:cNvPr>
            <p:cNvSpPr/>
            <p:nvPr/>
          </p:nvSpPr>
          <p:spPr>
            <a:xfrm rot="10800000">
              <a:off x="10073717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Triângulo isósceles 32">
              <a:extLst>
                <a:ext uri="{FF2B5EF4-FFF2-40B4-BE49-F238E27FC236}">
                  <a16:creationId xmlns:a16="http://schemas.microsoft.com/office/drawing/2014/main" id="{8A7F55AA-1C6A-498C-8835-5D690F54E2C3}"/>
                </a:ext>
              </a:extLst>
            </p:cNvPr>
            <p:cNvSpPr/>
            <p:nvPr/>
          </p:nvSpPr>
          <p:spPr>
            <a:xfrm rot="10800000">
              <a:off x="8771072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Triângulo isósceles 33">
              <a:extLst>
                <a:ext uri="{FF2B5EF4-FFF2-40B4-BE49-F238E27FC236}">
                  <a16:creationId xmlns:a16="http://schemas.microsoft.com/office/drawing/2014/main" id="{EDD0E2BA-DFD9-4071-B890-66E37AFE216B}"/>
                </a:ext>
              </a:extLst>
            </p:cNvPr>
            <p:cNvSpPr/>
            <p:nvPr/>
          </p:nvSpPr>
          <p:spPr>
            <a:xfrm rot="10800000">
              <a:off x="-347436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Triângulo isósceles 34">
              <a:extLst>
                <a:ext uri="{FF2B5EF4-FFF2-40B4-BE49-F238E27FC236}">
                  <a16:creationId xmlns:a16="http://schemas.microsoft.com/office/drawing/2014/main" id="{F9C8F466-DDC1-4D5C-8C13-D47940D5A593}"/>
                </a:ext>
              </a:extLst>
            </p:cNvPr>
            <p:cNvSpPr/>
            <p:nvPr/>
          </p:nvSpPr>
          <p:spPr>
            <a:xfrm rot="10800000">
              <a:off x="4863140" y="1974015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Triângulo isósceles 35">
              <a:extLst>
                <a:ext uri="{FF2B5EF4-FFF2-40B4-BE49-F238E27FC236}">
                  <a16:creationId xmlns:a16="http://schemas.microsoft.com/office/drawing/2014/main" id="{D86E6763-21A3-4A03-85EC-F448971E1592}"/>
                </a:ext>
              </a:extLst>
            </p:cNvPr>
            <p:cNvSpPr/>
            <p:nvPr/>
          </p:nvSpPr>
          <p:spPr>
            <a:xfrm rot="10800000">
              <a:off x="2257852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Triângulo isósceles 36">
              <a:extLst>
                <a:ext uri="{FF2B5EF4-FFF2-40B4-BE49-F238E27FC236}">
                  <a16:creationId xmlns:a16="http://schemas.microsoft.com/office/drawing/2014/main" id="{DAC80DAD-8212-468A-870B-FAD39BD25F4B}"/>
                </a:ext>
              </a:extLst>
            </p:cNvPr>
            <p:cNvSpPr/>
            <p:nvPr/>
          </p:nvSpPr>
          <p:spPr>
            <a:xfrm rot="10800000">
              <a:off x="6165784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Triângulo isósceles 37">
              <a:extLst>
                <a:ext uri="{FF2B5EF4-FFF2-40B4-BE49-F238E27FC236}">
                  <a16:creationId xmlns:a16="http://schemas.microsoft.com/office/drawing/2014/main" id="{17BD0FA5-D9E9-4AEE-97B8-D17B9C307F38}"/>
                </a:ext>
              </a:extLst>
            </p:cNvPr>
            <p:cNvSpPr/>
            <p:nvPr/>
          </p:nvSpPr>
          <p:spPr>
            <a:xfrm>
              <a:off x="1591254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Triângulo isósceles 38">
              <a:extLst>
                <a:ext uri="{FF2B5EF4-FFF2-40B4-BE49-F238E27FC236}">
                  <a16:creationId xmlns:a16="http://schemas.microsoft.com/office/drawing/2014/main" id="{CED20289-A963-4E1C-A503-340FE2734364}"/>
                </a:ext>
              </a:extLst>
            </p:cNvPr>
            <p:cNvSpPr/>
            <p:nvPr/>
          </p:nvSpPr>
          <p:spPr>
            <a:xfrm>
              <a:off x="4196542" y="219172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Triângulo isósceles 39">
              <a:extLst>
                <a:ext uri="{FF2B5EF4-FFF2-40B4-BE49-F238E27FC236}">
                  <a16:creationId xmlns:a16="http://schemas.microsoft.com/office/drawing/2014/main" id="{A4130A57-E702-4A27-995F-059D7C2C402E}"/>
                </a:ext>
              </a:extLst>
            </p:cNvPr>
            <p:cNvSpPr/>
            <p:nvPr/>
          </p:nvSpPr>
          <p:spPr>
            <a:xfrm>
              <a:off x="8104474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Triângulo isósceles 40">
              <a:extLst>
                <a:ext uri="{FF2B5EF4-FFF2-40B4-BE49-F238E27FC236}">
                  <a16:creationId xmlns:a16="http://schemas.microsoft.com/office/drawing/2014/main" id="{540FB84A-4EA2-46B0-A3F3-D34023E94413}"/>
                </a:ext>
              </a:extLst>
            </p:cNvPr>
            <p:cNvSpPr/>
            <p:nvPr/>
          </p:nvSpPr>
          <p:spPr>
            <a:xfrm>
              <a:off x="10709763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Triângulo isósceles 41">
              <a:extLst>
                <a:ext uri="{FF2B5EF4-FFF2-40B4-BE49-F238E27FC236}">
                  <a16:creationId xmlns:a16="http://schemas.microsoft.com/office/drawing/2014/main" id="{8022ED4F-CDAC-45EE-9B8C-045BF0E2D42B}"/>
                </a:ext>
              </a:extLst>
            </p:cNvPr>
            <p:cNvSpPr/>
            <p:nvPr/>
          </p:nvSpPr>
          <p:spPr>
            <a:xfrm>
              <a:off x="9407118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Triângulo isósceles 42">
              <a:extLst>
                <a:ext uri="{FF2B5EF4-FFF2-40B4-BE49-F238E27FC236}">
                  <a16:creationId xmlns:a16="http://schemas.microsoft.com/office/drawing/2014/main" id="{1B8B0E9A-53BC-45A6-B7FB-C43902BDEF01}"/>
                </a:ext>
              </a:extLst>
            </p:cNvPr>
            <p:cNvSpPr/>
            <p:nvPr/>
          </p:nvSpPr>
          <p:spPr>
            <a:xfrm>
              <a:off x="288610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" name="Triângulo isósceles 43">
              <a:extLst>
                <a:ext uri="{FF2B5EF4-FFF2-40B4-BE49-F238E27FC236}">
                  <a16:creationId xmlns:a16="http://schemas.microsoft.com/office/drawing/2014/main" id="{0979BCE3-2C23-4705-AD28-AB145034E706}"/>
                </a:ext>
              </a:extLst>
            </p:cNvPr>
            <p:cNvSpPr/>
            <p:nvPr/>
          </p:nvSpPr>
          <p:spPr>
            <a:xfrm>
              <a:off x="5499186" y="219172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 dirty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" name="Triângulo isósceles 44">
              <a:extLst>
                <a:ext uri="{FF2B5EF4-FFF2-40B4-BE49-F238E27FC236}">
                  <a16:creationId xmlns:a16="http://schemas.microsoft.com/office/drawing/2014/main" id="{B5C9E8AA-0BFC-4AC6-B284-9BE5987EA2B4}"/>
                </a:ext>
              </a:extLst>
            </p:cNvPr>
            <p:cNvSpPr/>
            <p:nvPr/>
          </p:nvSpPr>
          <p:spPr>
            <a:xfrm>
              <a:off x="2893898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" name="Triângulo isósceles 45">
              <a:extLst>
                <a:ext uri="{FF2B5EF4-FFF2-40B4-BE49-F238E27FC236}">
                  <a16:creationId xmlns:a16="http://schemas.microsoft.com/office/drawing/2014/main" id="{9925E259-DDD3-4424-94D0-1B8DA89A5E49}"/>
                </a:ext>
              </a:extLst>
            </p:cNvPr>
            <p:cNvSpPr/>
            <p:nvPr/>
          </p:nvSpPr>
          <p:spPr>
            <a:xfrm>
              <a:off x="6801830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" name="Triângulo isósceles 46">
              <a:extLst>
                <a:ext uri="{FF2B5EF4-FFF2-40B4-BE49-F238E27FC236}">
                  <a16:creationId xmlns:a16="http://schemas.microsoft.com/office/drawing/2014/main" id="{600C681C-B7B9-48BB-A099-53BA9B7A2AFD}"/>
                </a:ext>
              </a:extLst>
            </p:cNvPr>
            <p:cNvSpPr/>
            <p:nvPr/>
          </p:nvSpPr>
          <p:spPr>
            <a:xfrm>
              <a:off x="-1014035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Triângulo isósceles 47">
              <a:extLst>
                <a:ext uri="{FF2B5EF4-FFF2-40B4-BE49-F238E27FC236}">
                  <a16:creationId xmlns:a16="http://schemas.microsoft.com/office/drawing/2014/main" id="{40326590-3585-4B7C-84C3-98A3D710D2A4}"/>
                </a:ext>
              </a:extLst>
            </p:cNvPr>
            <p:cNvSpPr/>
            <p:nvPr/>
          </p:nvSpPr>
          <p:spPr>
            <a:xfrm rot="10800000">
              <a:off x="11376362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" name="Triângulo isósceles 48">
              <a:extLst>
                <a:ext uri="{FF2B5EF4-FFF2-40B4-BE49-F238E27FC236}">
                  <a16:creationId xmlns:a16="http://schemas.microsoft.com/office/drawing/2014/main" id="{CC24F187-6AED-45DD-9E68-A99D0E3E3BEB}"/>
                </a:ext>
              </a:extLst>
            </p:cNvPr>
            <p:cNvSpPr/>
            <p:nvPr/>
          </p:nvSpPr>
          <p:spPr>
            <a:xfrm rot="10800000">
              <a:off x="-1650082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Triângulo isósceles 49">
              <a:extLst>
                <a:ext uri="{FF2B5EF4-FFF2-40B4-BE49-F238E27FC236}">
                  <a16:creationId xmlns:a16="http://schemas.microsoft.com/office/drawing/2014/main" id="{7BC5C886-D41E-4BF5-8180-7AE6722CA2E7}"/>
                </a:ext>
              </a:extLst>
            </p:cNvPr>
            <p:cNvSpPr/>
            <p:nvPr/>
          </p:nvSpPr>
          <p:spPr>
            <a:xfrm rot="10800000">
              <a:off x="12679005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" name="Triângulo isósceles 50">
              <a:extLst>
                <a:ext uri="{FF2B5EF4-FFF2-40B4-BE49-F238E27FC236}">
                  <a16:creationId xmlns:a16="http://schemas.microsoft.com/office/drawing/2014/main" id="{D5EF2D91-BEB7-4322-BADE-B3334148F465}"/>
                </a:ext>
              </a:extLst>
            </p:cNvPr>
            <p:cNvSpPr/>
            <p:nvPr/>
          </p:nvSpPr>
          <p:spPr>
            <a:xfrm>
              <a:off x="12012406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" name="Triângulo isósceles 51">
              <a:extLst>
                <a:ext uri="{FF2B5EF4-FFF2-40B4-BE49-F238E27FC236}">
                  <a16:creationId xmlns:a16="http://schemas.microsoft.com/office/drawing/2014/main" id="{25930CBB-8E27-4705-B153-FC815175D81D}"/>
                </a:ext>
              </a:extLst>
            </p:cNvPr>
            <p:cNvSpPr/>
            <p:nvPr/>
          </p:nvSpPr>
          <p:spPr>
            <a:xfrm rot="10800000">
              <a:off x="1621958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" name="Triângulo isósceles 52">
              <a:extLst>
                <a:ext uri="{FF2B5EF4-FFF2-40B4-BE49-F238E27FC236}">
                  <a16:creationId xmlns:a16="http://schemas.microsoft.com/office/drawing/2014/main" id="{18B3CE65-DBAA-4285-939B-1C0A8EF3532D}"/>
                </a:ext>
              </a:extLst>
            </p:cNvPr>
            <p:cNvSpPr/>
            <p:nvPr/>
          </p:nvSpPr>
          <p:spPr>
            <a:xfrm rot="10800000">
              <a:off x="4227246" y="350244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" name="Triângulo isósceles 53">
              <a:extLst>
                <a:ext uri="{FF2B5EF4-FFF2-40B4-BE49-F238E27FC236}">
                  <a16:creationId xmlns:a16="http://schemas.microsoft.com/office/drawing/2014/main" id="{AE7B72E9-875C-45D6-BE40-78F9362D52A4}"/>
                </a:ext>
              </a:extLst>
            </p:cNvPr>
            <p:cNvSpPr/>
            <p:nvPr/>
          </p:nvSpPr>
          <p:spPr>
            <a:xfrm rot="10800000">
              <a:off x="8135178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" name="Triângulo isósceles 54">
              <a:extLst>
                <a:ext uri="{FF2B5EF4-FFF2-40B4-BE49-F238E27FC236}">
                  <a16:creationId xmlns:a16="http://schemas.microsoft.com/office/drawing/2014/main" id="{F8297AAD-DD1F-42F4-8632-E55CB9D45A09}"/>
                </a:ext>
              </a:extLst>
            </p:cNvPr>
            <p:cNvSpPr/>
            <p:nvPr/>
          </p:nvSpPr>
          <p:spPr>
            <a:xfrm rot="10800000">
              <a:off x="10740467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" name="Triângulo isósceles 55">
              <a:extLst>
                <a:ext uri="{FF2B5EF4-FFF2-40B4-BE49-F238E27FC236}">
                  <a16:creationId xmlns:a16="http://schemas.microsoft.com/office/drawing/2014/main" id="{0FEB52E8-65AE-4F42-A30B-3CF9086D6C00}"/>
                </a:ext>
              </a:extLst>
            </p:cNvPr>
            <p:cNvSpPr/>
            <p:nvPr/>
          </p:nvSpPr>
          <p:spPr>
            <a:xfrm rot="10800000">
              <a:off x="9437822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" name="Triângulo isósceles 56">
              <a:extLst>
                <a:ext uri="{FF2B5EF4-FFF2-40B4-BE49-F238E27FC236}">
                  <a16:creationId xmlns:a16="http://schemas.microsoft.com/office/drawing/2014/main" id="{2E110393-0166-48DB-9094-06BAAA503811}"/>
                </a:ext>
              </a:extLst>
            </p:cNvPr>
            <p:cNvSpPr/>
            <p:nvPr/>
          </p:nvSpPr>
          <p:spPr>
            <a:xfrm rot="10800000">
              <a:off x="319314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" name="Triângulo isósceles 57">
              <a:extLst>
                <a:ext uri="{FF2B5EF4-FFF2-40B4-BE49-F238E27FC236}">
                  <a16:creationId xmlns:a16="http://schemas.microsoft.com/office/drawing/2014/main" id="{9D35D046-D702-44E8-83D5-4ABE17F90034}"/>
                </a:ext>
              </a:extLst>
            </p:cNvPr>
            <p:cNvSpPr/>
            <p:nvPr/>
          </p:nvSpPr>
          <p:spPr>
            <a:xfrm rot="10800000">
              <a:off x="5529890" y="350244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9" name="Triângulo isósceles 58">
              <a:extLst>
                <a:ext uri="{FF2B5EF4-FFF2-40B4-BE49-F238E27FC236}">
                  <a16:creationId xmlns:a16="http://schemas.microsoft.com/office/drawing/2014/main" id="{6ACA30BD-2337-4334-AFAB-4DE4CCB5455F}"/>
                </a:ext>
              </a:extLst>
            </p:cNvPr>
            <p:cNvSpPr/>
            <p:nvPr/>
          </p:nvSpPr>
          <p:spPr>
            <a:xfrm rot="10800000">
              <a:off x="2924602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" name="Triângulo isósceles 59">
              <a:extLst>
                <a:ext uri="{FF2B5EF4-FFF2-40B4-BE49-F238E27FC236}">
                  <a16:creationId xmlns:a16="http://schemas.microsoft.com/office/drawing/2014/main" id="{75F053A6-01F4-41D8-A0E4-F52B27E7181F}"/>
                </a:ext>
              </a:extLst>
            </p:cNvPr>
            <p:cNvSpPr/>
            <p:nvPr/>
          </p:nvSpPr>
          <p:spPr>
            <a:xfrm rot="10800000">
              <a:off x="6832534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" name="Triângulo isósceles 60">
              <a:extLst>
                <a:ext uri="{FF2B5EF4-FFF2-40B4-BE49-F238E27FC236}">
                  <a16:creationId xmlns:a16="http://schemas.microsoft.com/office/drawing/2014/main" id="{439E30EF-FABF-4242-8183-870261BE7FCB}"/>
                </a:ext>
              </a:extLst>
            </p:cNvPr>
            <p:cNvSpPr/>
            <p:nvPr/>
          </p:nvSpPr>
          <p:spPr>
            <a:xfrm>
              <a:off x="2258004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2" name="Triângulo isósceles 61">
              <a:extLst>
                <a:ext uri="{FF2B5EF4-FFF2-40B4-BE49-F238E27FC236}">
                  <a16:creationId xmlns:a16="http://schemas.microsoft.com/office/drawing/2014/main" id="{73779B33-A8B3-4720-9535-3C8F7605FB95}"/>
                </a:ext>
              </a:extLst>
            </p:cNvPr>
            <p:cNvSpPr/>
            <p:nvPr/>
          </p:nvSpPr>
          <p:spPr>
            <a:xfrm>
              <a:off x="4863292" y="372016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3" name="Triângulo isósceles 62">
              <a:extLst>
                <a:ext uri="{FF2B5EF4-FFF2-40B4-BE49-F238E27FC236}">
                  <a16:creationId xmlns:a16="http://schemas.microsoft.com/office/drawing/2014/main" id="{F9B222C3-9E3C-4A19-A4B3-21ED4020A805}"/>
                </a:ext>
              </a:extLst>
            </p:cNvPr>
            <p:cNvSpPr/>
            <p:nvPr/>
          </p:nvSpPr>
          <p:spPr>
            <a:xfrm>
              <a:off x="8771224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4" name="Triângulo isósceles 63">
              <a:extLst>
                <a:ext uri="{FF2B5EF4-FFF2-40B4-BE49-F238E27FC236}">
                  <a16:creationId xmlns:a16="http://schemas.microsoft.com/office/drawing/2014/main" id="{2121A5CA-BF30-4994-9CE1-D98D33A4CA21}"/>
                </a:ext>
              </a:extLst>
            </p:cNvPr>
            <p:cNvSpPr/>
            <p:nvPr/>
          </p:nvSpPr>
          <p:spPr>
            <a:xfrm>
              <a:off x="11376513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" name="Triângulo isósceles 64">
              <a:extLst>
                <a:ext uri="{FF2B5EF4-FFF2-40B4-BE49-F238E27FC236}">
                  <a16:creationId xmlns:a16="http://schemas.microsoft.com/office/drawing/2014/main" id="{BC70C89F-4915-472E-A88A-21CDBA1F1C72}"/>
                </a:ext>
              </a:extLst>
            </p:cNvPr>
            <p:cNvSpPr/>
            <p:nvPr/>
          </p:nvSpPr>
          <p:spPr>
            <a:xfrm>
              <a:off x="10073868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" name="Triângulo isósceles 65">
              <a:extLst>
                <a:ext uri="{FF2B5EF4-FFF2-40B4-BE49-F238E27FC236}">
                  <a16:creationId xmlns:a16="http://schemas.microsoft.com/office/drawing/2014/main" id="{079C6D65-5778-4A83-8FBA-E51B9538D7C5}"/>
                </a:ext>
              </a:extLst>
            </p:cNvPr>
            <p:cNvSpPr/>
            <p:nvPr/>
          </p:nvSpPr>
          <p:spPr>
            <a:xfrm>
              <a:off x="955360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7" name="Triângulo isósceles 66">
              <a:extLst>
                <a:ext uri="{FF2B5EF4-FFF2-40B4-BE49-F238E27FC236}">
                  <a16:creationId xmlns:a16="http://schemas.microsoft.com/office/drawing/2014/main" id="{7117863F-B0C6-4BDB-B128-0642EE5136BC}"/>
                </a:ext>
              </a:extLst>
            </p:cNvPr>
            <p:cNvSpPr/>
            <p:nvPr/>
          </p:nvSpPr>
          <p:spPr>
            <a:xfrm>
              <a:off x="6165936" y="372016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8" name="Triângulo isósceles 67">
              <a:extLst>
                <a:ext uri="{FF2B5EF4-FFF2-40B4-BE49-F238E27FC236}">
                  <a16:creationId xmlns:a16="http://schemas.microsoft.com/office/drawing/2014/main" id="{084897A9-0B92-4D67-8C4C-F50BA9830F97}"/>
                </a:ext>
              </a:extLst>
            </p:cNvPr>
            <p:cNvSpPr/>
            <p:nvPr/>
          </p:nvSpPr>
          <p:spPr>
            <a:xfrm>
              <a:off x="3560648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9" name="Triângulo isósceles 68">
              <a:extLst>
                <a:ext uri="{FF2B5EF4-FFF2-40B4-BE49-F238E27FC236}">
                  <a16:creationId xmlns:a16="http://schemas.microsoft.com/office/drawing/2014/main" id="{5DBBA60F-9CFB-438A-80BE-597F62BE5CE3}"/>
                </a:ext>
              </a:extLst>
            </p:cNvPr>
            <p:cNvSpPr/>
            <p:nvPr/>
          </p:nvSpPr>
          <p:spPr>
            <a:xfrm>
              <a:off x="7468580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0" name="Triângulo isósceles 69">
              <a:extLst>
                <a:ext uri="{FF2B5EF4-FFF2-40B4-BE49-F238E27FC236}">
                  <a16:creationId xmlns:a16="http://schemas.microsoft.com/office/drawing/2014/main" id="{1394E09B-451B-4C65-A3C4-381F0958B734}"/>
                </a:ext>
              </a:extLst>
            </p:cNvPr>
            <p:cNvSpPr/>
            <p:nvPr/>
          </p:nvSpPr>
          <p:spPr>
            <a:xfrm>
              <a:off x="-347285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1" name="Triângulo isósceles 70">
              <a:extLst>
                <a:ext uri="{FF2B5EF4-FFF2-40B4-BE49-F238E27FC236}">
                  <a16:creationId xmlns:a16="http://schemas.microsoft.com/office/drawing/2014/main" id="{A7A7B5D8-EDD8-48D3-A20A-A8DEC70365FE}"/>
                </a:ext>
              </a:extLst>
            </p:cNvPr>
            <p:cNvSpPr/>
            <p:nvPr/>
          </p:nvSpPr>
          <p:spPr>
            <a:xfrm rot="10800000">
              <a:off x="12043112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2" name="Triângulo isósceles 71">
              <a:extLst>
                <a:ext uri="{FF2B5EF4-FFF2-40B4-BE49-F238E27FC236}">
                  <a16:creationId xmlns:a16="http://schemas.microsoft.com/office/drawing/2014/main" id="{A26F6739-5EE8-4624-B118-48A8B4D47280}"/>
                </a:ext>
              </a:extLst>
            </p:cNvPr>
            <p:cNvSpPr/>
            <p:nvPr/>
          </p:nvSpPr>
          <p:spPr>
            <a:xfrm rot="10800000">
              <a:off x="-983332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3" name="Triângulo isósceles 72">
              <a:extLst>
                <a:ext uri="{FF2B5EF4-FFF2-40B4-BE49-F238E27FC236}">
                  <a16:creationId xmlns:a16="http://schemas.microsoft.com/office/drawing/2014/main" id="{BF71444A-1815-4202-94F2-69FC3DCA54A5}"/>
                </a:ext>
              </a:extLst>
            </p:cNvPr>
            <p:cNvSpPr/>
            <p:nvPr/>
          </p:nvSpPr>
          <p:spPr>
            <a:xfrm rot="10800000">
              <a:off x="955208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4" name="Triângulo isósceles 73">
              <a:extLst>
                <a:ext uri="{FF2B5EF4-FFF2-40B4-BE49-F238E27FC236}">
                  <a16:creationId xmlns:a16="http://schemas.microsoft.com/office/drawing/2014/main" id="{2209DBA9-BCFA-40CB-8318-339CA4A90D28}"/>
                </a:ext>
              </a:extLst>
            </p:cNvPr>
            <p:cNvSpPr/>
            <p:nvPr/>
          </p:nvSpPr>
          <p:spPr>
            <a:xfrm rot="10800000">
              <a:off x="3560496" y="503087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5" name="Triângulo isósceles 74">
              <a:extLst>
                <a:ext uri="{FF2B5EF4-FFF2-40B4-BE49-F238E27FC236}">
                  <a16:creationId xmlns:a16="http://schemas.microsoft.com/office/drawing/2014/main" id="{27F4C949-3168-4750-9B3C-FC875F663BF6}"/>
                </a:ext>
              </a:extLst>
            </p:cNvPr>
            <p:cNvSpPr/>
            <p:nvPr/>
          </p:nvSpPr>
          <p:spPr>
            <a:xfrm rot="10800000">
              <a:off x="7468428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6" name="Triângulo isósceles 75">
              <a:extLst>
                <a:ext uri="{FF2B5EF4-FFF2-40B4-BE49-F238E27FC236}">
                  <a16:creationId xmlns:a16="http://schemas.microsoft.com/office/drawing/2014/main" id="{B4A48027-D1A1-469E-8F97-C01CDFB93735}"/>
                </a:ext>
              </a:extLst>
            </p:cNvPr>
            <p:cNvSpPr/>
            <p:nvPr/>
          </p:nvSpPr>
          <p:spPr>
            <a:xfrm rot="10800000">
              <a:off x="10073717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7" name="Triângulo isósceles 76">
              <a:extLst>
                <a:ext uri="{FF2B5EF4-FFF2-40B4-BE49-F238E27FC236}">
                  <a16:creationId xmlns:a16="http://schemas.microsoft.com/office/drawing/2014/main" id="{B7611F34-31B9-49FD-9188-FB954EFD9FDC}"/>
                </a:ext>
              </a:extLst>
            </p:cNvPr>
            <p:cNvSpPr/>
            <p:nvPr/>
          </p:nvSpPr>
          <p:spPr>
            <a:xfrm rot="10800000">
              <a:off x="8771072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8" name="Triângulo isósceles 77">
              <a:extLst>
                <a:ext uri="{FF2B5EF4-FFF2-40B4-BE49-F238E27FC236}">
                  <a16:creationId xmlns:a16="http://schemas.microsoft.com/office/drawing/2014/main" id="{4532AA4E-E2CB-4915-903D-8AC5807121FB}"/>
                </a:ext>
              </a:extLst>
            </p:cNvPr>
            <p:cNvSpPr/>
            <p:nvPr/>
          </p:nvSpPr>
          <p:spPr>
            <a:xfrm rot="10800000">
              <a:off x="-347436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9" name="Triângulo isósceles 78">
              <a:extLst>
                <a:ext uri="{FF2B5EF4-FFF2-40B4-BE49-F238E27FC236}">
                  <a16:creationId xmlns:a16="http://schemas.microsoft.com/office/drawing/2014/main" id="{0EDEB8FE-6178-46F7-B70C-765848400BB0}"/>
                </a:ext>
              </a:extLst>
            </p:cNvPr>
            <p:cNvSpPr/>
            <p:nvPr/>
          </p:nvSpPr>
          <p:spPr>
            <a:xfrm rot="10800000">
              <a:off x="4863140" y="503087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0" name="Triângulo isósceles 79">
              <a:extLst>
                <a:ext uri="{FF2B5EF4-FFF2-40B4-BE49-F238E27FC236}">
                  <a16:creationId xmlns:a16="http://schemas.microsoft.com/office/drawing/2014/main" id="{70E96D20-AA76-4B74-96FD-3199045639F8}"/>
                </a:ext>
              </a:extLst>
            </p:cNvPr>
            <p:cNvSpPr/>
            <p:nvPr/>
          </p:nvSpPr>
          <p:spPr>
            <a:xfrm rot="10800000">
              <a:off x="2257852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1" name="Triângulo isósceles 80">
              <a:extLst>
                <a:ext uri="{FF2B5EF4-FFF2-40B4-BE49-F238E27FC236}">
                  <a16:creationId xmlns:a16="http://schemas.microsoft.com/office/drawing/2014/main" id="{B0079430-C65F-4C5F-803E-5C042B0985FA}"/>
                </a:ext>
              </a:extLst>
            </p:cNvPr>
            <p:cNvSpPr/>
            <p:nvPr/>
          </p:nvSpPr>
          <p:spPr>
            <a:xfrm rot="10800000">
              <a:off x="6165784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2" name="Triângulo isósceles 81">
              <a:extLst>
                <a:ext uri="{FF2B5EF4-FFF2-40B4-BE49-F238E27FC236}">
                  <a16:creationId xmlns:a16="http://schemas.microsoft.com/office/drawing/2014/main" id="{BD7668AD-53AE-4E5C-B73B-D6FDC1BCCD71}"/>
                </a:ext>
              </a:extLst>
            </p:cNvPr>
            <p:cNvSpPr/>
            <p:nvPr/>
          </p:nvSpPr>
          <p:spPr>
            <a:xfrm>
              <a:off x="1591254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3" name="Triângulo isósceles 82">
              <a:extLst>
                <a:ext uri="{FF2B5EF4-FFF2-40B4-BE49-F238E27FC236}">
                  <a16:creationId xmlns:a16="http://schemas.microsoft.com/office/drawing/2014/main" id="{664B12D1-B22B-43DB-872E-1E6A9F196E96}"/>
                </a:ext>
              </a:extLst>
            </p:cNvPr>
            <p:cNvSpPr/>
            <p:nvPr/>
          </p:nvSpPr>
          <p:spPr>
            <a:xfrm>
              <a:off x="4196542" y="524859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4" name="Triângulo isósceles 83">
              <a:extLst>
                <a:ext uri="{FF2B5EF4-FFF2-40B4-BE49-F238E27FC236}">
                  <a16:creationId xmlns:a16="http://schemas.microsoft.com/office/drawing/2014/main" id="{331A4AE4-A1C2-4836-8C76-D8E5F1497163}"/>
                </a:ext>
              </a:extLst>
            </p:cNvPr>
            <p:cNvSpPr/>
            <p:nvPr/>
          </p:nvSpPr>
          <p:spPr>
            <a:xfrm>
              <a:off x="8104474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5" name="Triângulo isósceles 84">
              <a:extLst>
                <a:ext uri="{FF2B5EF4-FFF2-40B4-BE49-F238E27FC236}">
                  <a16:creationId xmlns:a16="http://schemas.microsoft.com/office/drawing/2014/main" id="{0BD1A572-17FC-452D-AEFD-0EAFF760ADC7}"/>
                </a:ext>
              </a:extLst>
            </p:cNvPr>
            <p:cNvSpPr/>
            <p:nvPr/>
          </p:nvSpPr>
          <p:spPr>
            <a:xfrm>
              <a:off x="10709763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6" name="Triângulo isósceles 85">
              <a:extLst>
                <a:ext uri="{FF2B5EF4-FFF2-40B4-BE49-F238E27FC236}">
                  <a16:creationId xmlns:a16="http://schemas.microsoft.com/office/drawing/2014/main" id="{5F7CE8F7-B064-47BD-8463-9413501FAB3A}"/>
                </a:ext>
              </a:extLst>
            </p:cNvPr>
            <p:cNvSpPr/>
            <p:nvPr/>
          </p:nvSpPr>
          <p:spPr>
            <a:xfrm>
              <a:off x="9407118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7" name="Triângulo isósceles 86">
              <a:extLst>
                <a:ext uri="{FF2B5EF4-FFF2-40B4-BE49-F238E27FC236}">
                  <a16:creationId xmlns:a16="http://schemas.microsoft.com/office/drawing/2014/main" id="{6AC8F5E2-5E3D-43D2-BFF3-214732254282}"/>
                </a:ext>
              </a:extLst>
            </p:cNvPr>
            <p:cNvSpPr/>
            <p:nvPr/>
          </p:nvSpPr>
          <p:spPr>
            <a:xfrm>
              <a:off x="288610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8" name="Triângulo isósceles 87">
              <a:extLst>
                <a:ext uri="{FF2B5EF4-FFF2-40B4-BE49-F238E27FC236}">
                  <a16:creationId xmlns:a16="http://schemas.microsoft.com/office/drawing/2014/main" id="{9D857C2C-EB05-43D2-8256-BA79C93891AC}"/>
                </a:ext>
              </a:extLst>
            </p:cNvPr>
            <p:cNvSpPr/>
            <p:nvPr/>
          </p:nvSpPr>
          <p:spPr>
            <a:xfrm>
              <a:off x="5499186" y="524859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9" name="Triângulo isósceles 88">
              <a:extLst>
                <a:ext uri="{FF2B5EF4-FFF2-40B4-BE49-F238E27FC236}">
                  <a16:creationId xmlns:a16="http://schemas.microsoft.com/office/drawing/2014/main" id="{16CF2364-9018-4418-BE34-8B5AD015A11E}"/>
                </a:ext>
              </a:extLst>
            </p:cNvPr>
            <p:cNvSpPr/>
            <p:nvPr/>
          </p:nvSpPr>
          <p:spPr>
            <a:xfrm>
              <a:off x="2893898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0" name="Triângulo isósceles 89">
              <a:extLst>
                <a:ext uri="{FF2B5EF4-FFF2-40B4-BE49-F238E27FC236}">
                  <a16:creationId xmlns:a16="http://schemas.microsoft.com/office/drawing/2014/main" id="{C32620CA-D3FB-4A0D-929D-4EC1178D154D}"/>
                </a:ext>
              </a:extLst>
            </p:cNvPr>
            <p:cNvSpPr/>
            <p:nvPr/>
          </p:nvSpPr>
          <p:spPr>
            <a:xfrm>
              <a:off x="6801830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1" name="Triângulo isósceles 90">
              <a:extLst>
                <a:ext uri="{FF2B5EF4-FFF2-40B4-BE49-F238E27FC236}">
                  <a16:creationId xmlns:a16="http://schemas.microsoft.com/office/drawing/2014/main" id="{C930B551-D025-458B-A600-F7A21A2ADDB9}"/>
                </a:ext>
              </a:extLst>
            </p:cNvPr>
            <p:cNvSpPr/>
            <p:nvPr/>
          </p:nvSpPr>
          <p:spPr>
            <a:xfrm>
              <a:off x="-1014035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2" name="Triângulo isósceles 91">
              <a:extLst>
                <a:ext uri="{FF2B5EF4-FFF2-40B4-BE49-F238E27FC236}">
                  <a16:creationId xmlns:a16="http://schemas.microsoft.com/office/drawing/2014/main" id="{8C561C37-D3B1-4C2B-A8D0-14CEF3FE07F2}"/>
                </a:ext>
              </a:extLst>
            </p:cNvPr>
            <p:cNvSpPr/>
            <p:nvPr/>
          </p:nvSpPr>
          <p:spPr>
            <a:xfrm rot="10800000">
              <a:off x="11376362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3" name="Triângulo isósceles 92">
              <a:extLst>
                <a:ext uri="{FF2B5EF4-FFF2-40B4-BE49-F238E27FC236}">
                  <a16:creationId xmlns:a16="http://schemas.microsoft.com/office/drawing/2014/main" id="{7AFC8C4F-B181-4747-80E8-8F5816174F15}"/>
                </a:ext>
              </a:extLst>
            </p:cNvPr>
            <p:cNvSpPr/>
            <p:nvPr/>
          </p:nvSpPr>
          <p:spPr>
            <a:xfrm rot="10800000">
              <a:off x="-1650082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4" name="Triângulo isósceles 93">
              <a:extLst>
                <a:ext uri="{FF2B5EF4-FFF2-40B4-BE49-F238E27FC236}">
                  <a16:creationId xmlns:a16="http://schemas.microsoft.com/office/drawing/2014/main" id="{70D2077E-A630-4B12-AAF9-2E1661047B90}"/>
                </a:ext>
              </a:extLst>
            </p:cNvPr>
            <p:cNvSpPr/>
            <p:nvPr/>
          </p:nvSpPr>
          <p:spPr>
            <a:xfrm rot="10800000">
              <a:off x="12679005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5" name="Triângulo isósceles 94">
              <a:extLst>
                <a:ext uri="{FF2B5EF4-FFF2-40B4-BE49-F238E27FC236}">
                  <a16:creationId xmlns:a16="http://schemas.microsoft.com/office/drawing/2014/main" id="{72B4FAB7-5F05-41A3-9B4E-A24627863742}"/>
                </a:ext>
              </a:extLst>
            </p:cNvPr>
            <p:cNvSpPr/>
            <p:nvPr/>
          </p:nvSpPr>
          <p:spPr>
            <a:xfrm>
              <a:off x="12012406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6" name="Triângulo isósceles 95">
              <a:extLst>
                <a:ext uri="{FF2B5EF4-FFF2-40B4-BE49-F238E27FC236}">
                  <a16:creationId xmlns:a16="http://schemas.microsoft.com/office/drawing/2014/main" id="{E3F4862C-BD38-4794-83F0-E6848FE0D052}"/>
                </a:ext>
              </a:extLst>
            </p:cNvPr>
            <p:cNvSpPr/>
            <p:nvPr/>
          </p:nvSpPr>
          <p:spPr>
            <a:xfrm rot="10800000">
              <a:off x="955208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7" name="Triângulo isósceles 96">
              <a:extLst>
                <a:ext uri="{FF2B5EF4-FFF2-40B4-BE49-F238E27FC236}">
                  <a16:creationId xmlns:a16="http://schemas.microsoft.com/office/drawing/2014/main" id="{F4E8CD6E-1CBE-45F2-806E-D40F402AD20C}"/>
                </a:ext>
              </a:extLst>
            </p:cNvPr>
            <p:cNvSpPr/>
            <p:nvPr/>
          </p:nvSpPr>
          <p:spPr>
            <a:xfrm rot="10800000">
              <a:off x="3560496" y="-1061346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8" name="Triângulo isósceles 97">
              <a:extLst>
                <a:ext uri="{FF2B5EF4-FFF2-40B4-BE49-F238E27FC236}">
                  <a16:creationId xmlns:a16="http://schemas.microsoft.com/office/drawing/2014/main" id="{82C53F2B-F291-4A0A-AB31-3D777E6B7090}"/>
                </a:ext>
              </a:extLst>
            </p:cNvPr>
            <p:cNvSpPr/>
            <p:nvPr/>
          </p:nvSpPr>
          <p:spPr>
            <a:xfrm rot="10800000">
              <a:off x="7468428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9" name="Triângulo isósceles 98">
              <a:extLst>
                <a:ext uri="{FF2B5EF4-FFF2-40B4-BE49-F238E27FC236}">
                  <a16:creationId xmlns:a16="http://schemas.microsoft.com/office/drawing/2014/main" id="{66E56814-5D47-4B4A-866A-DCB586F1BBB7}"/>
                </a:ext>
              </a:extLst>
            </p:cNvPr>
            <p:cNvSpPr/>
            <p:nvPr/>
          </p:nvSpPr>
          <p:spPr>
            <a:xfrm rot="10800000">
              <a:off x="10073717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0" name="Triângulo isósceles 99">
              <a:extLst>
                <a:ext uri="{FF2B5EF4-FFF2-40B4-BE49-F238E27FC236}">
                  <a16:creationId xmlns:a16="http://schemas.microsoft.com/office/drawing/2014/main" id="{F54BB943-AFC6-4603-A3A1-90D68595EDC8}"/>
                </a:ext>
              </a:extLst>
            </p:cNvPr>
            <p:cNvSpPr/>
            <p:nvPr/>
          </p:nvSpPr>
          <p:spPr>
            <a:xfrm rot="10800000">
              <a:off x="8771072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1" name="Triângulo isósceles 100">
              <a:extLst>
                <a:ext uri="{FF2B5EF4-FFF2-40B4-BE49-F238E27FC236}">
                  <a16:creationId xmlns:a16="http://schemas.microsoft.com/office/drawing/2014/main" id="{8321772B-AE12-455F-8291-2B0597F39B92}"/>
                </a:ext>
              </a:extLst>
            </p:cNvPr>
            <p:cNvSpPr/>
            <p:nvPr/>
          </p:nvSpPr>
          <p:spPr>
            <a:xfrm rot="10800000">
              <a:off x="-347436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2" name="Triângulo isósceles 101">
              <a:extLst>
                <a:ext uri="{FF2B5EF4-FFF2-40B4-BE49-F238E27FC236}">
                  <a16:creationId xmlns:a16="http://schemas.microsoft.com/office/drawing/2014/main" id="{82ACA007-2592-4685-969E-CDB7CDC51940}"/>
                </a:ext>
              </a:extLst>
            </p:cNvPr>
            <p:cNvSpPr/>
            <p:nvPr/>
          </p:nvSpPr>
          <p:spPr>
            <a:xfrm rot="10800000">
              <a:off x="4863140" y="-1061346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3" name="Triângulo isósceles 102">
              <a:extLst>
                <a:ext uri="{FF2B5EF4-FFF2-40B4-BE49-F238E27FC236}">
                  <a16:creationId xmlns:a16="http://schemas.microsoft.com/office/drawing/2014/main" id="{B0AE9FE8-4BC0-447C-8386-4E4877688221}"/>
                </a:ext>
              </a:extLst>
            </p:cNvPr>
            <p:cNvSpPr/>
            <p:nvPr/>
          </p:nvSpPr>
          <p:spPr>
            <a:xfrm rot="10800000">
              <a:off x="2257852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4" name="Triângulo isósceles 103">
              <a:extLst>
                <a:ext uri="{FF2B5EF4-FFF2-40B4-BE49-F238E27FC236}">
                  <a16:creationId xmlns:a16="http://schemas.microsoft.com/office/drawing/2014/main" id="{00983A47-E0B7-4112-9119-8009DA295428}"/>
                </a:ext>
              </a:extLst>
            </p:cNvPr>
            <p:cNvSpPr/>
            <p:nvPr/>
          </p:nvSpPr>
          <p:spPr>
            <a:xfrm rot="10800000">
              <a:off x="6165784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5" name="Triângulo isósceles 104">
              <a:extLst>
                <a:ext uri="{FF2B5EF4-FFF2-40B4-BE49-F238E27FC236}">
                  <a16:creationId xmlns:a16="http://schemas.microsoft.com/office/drawing/2014/main" id="{27003DC2-E87C-409B-977C-94CED8529B3B}"/>
                </a:ext>
              </a:extLst>
            </p:cNvPr>
            <p:cNvSpPr/>
            <p:nvPr/>
          </p:nvSpPr>
          <p:spPr>
            <a:xfrm>
              <a:off x="1591254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6" name="Triângulo isósceles 105">
              <a:extLst>
                <a:ext uri="{FF2B5EF4-FFF2-40B4-BE49-F238E27FC236}">
                  <a16:creationId xmlns:a16="http://schemas.microsoft.com/office/drawing/2014/main" id="{689F57FB-00DC-4508-8E42-DB858F4F90CF}"/>
                </a:ext>
              </a:extLst>
            </p:cNvPr>
            <p:cNvSpPr/>
            <p:nvPr/>
          </p:nvSpPr>
          <p:spPr>
            <a:xfrm>
              <a:off x="4196542" y="-84363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7" name="Triângulo isósceles 106">
              <a:extLst>
                <a:ext uri="{FF2B5EF4-FFF2-40B4-BE49-F238E27FC236}">
                  <a16:creationId xmlns:a16="http://schemas.microsoft.com/office/drawing/2014/main" id="{18C4DB61-DC55-4EF9-8D69-235B8817C871}"/>
                </a:ext>
              </a:extLst>
            </p:cNvPr>
            <p:cNvSpPr/>
            <p:nvPr/>
          </p:nvSpPr>
          <p:spPr>
            <a:xfrm>
              <a:off x="8104474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8" name="Triângulo isósceles 107">
              <a:extLst>
                <a:ext uri="{FF2B5EF4-FFF2-40B4-BE49-F238E27FC236}">
                  <a16:creationId xmlns:a16="http://schemas.microsoft.com/office/drawing/2014/main" id="{7B03CCA9-5C7F-4155-A7E4-5B6F31AD04E2}"/>
                </a:ext>
              </a:extLst>
            </p:cNvPr>
            <p:cNvSpPr/>
            <p:nvPr/>
          </p:nvSpPr>
          <p:spPr>
            <a:xfrm>
              <a:off x="10709763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9" name="Triângulo isósceles 108">
              <a:extLst>
                <a:ext uri="{FF2B5EF4-FFF2-40B4-BE49-F238E27FC236}">
                  <a16:creationId xmlns:a16="http://schemas.microsoft.com/office/drawing/2014/main" id="{99A7F872-1F41-47AD-A8AB-28FD751A1FBE}"/>
                </a:ext>
              </a:extLst>
            </p:cNvPr>
            <p:cNvSpPr/>
            <p:nvPr/>
          </p:nvSpPr>
          <p:spPr>
            <a:xfrm>
              <a:off x="9407118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0" name="Triângulo isósceles 109">
              <a:extLst>
                <a:ext uri="{FF2B5EF4-FFF2-40B4-BE49-F238E27FC236}">
                  <a16:creationId xmlns:a16="http://schemas.microsoft.com/office/drawing/2014/main" id="{59C3E36E-C10B-4A5B-ABF7-C4EB0DD57443}"/>
                </a:ext>
              </a:extLst>
            </p:cNvPr>
            <p:cNvSpPr/>
            <p:nvPr/>
          </p:nvSpPr>
          <p:spPr>
            <a:xfrm>
              <a:off x="288610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1" name="Triângulo isósceles 110">
              <a:extLst>
                <a:ext uri="{FF2B5EF4-FFF2-40B4-BE49-F238E27FC236}">
                  <a16:creationId xmlns:a16="http://schemas.microsoft.com/office/drawing/2014/main" id="{E502F4F2-AC3C-456A-B586-AEC012569635}"/>
                </a:ext>
              </a:extLst>
            </p:cNvPr>
            <p:cNvSpPr/>
            <p:nvPr/>
          </p:nvSpPr>
          <p:spPr>
            <a:xfrm>
              <a:off x="5499186" y="-84363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2" name="Triângulo isósceles 111">
              <a:extLst>
                <a:ext uri="{FF2B5EF4-FFF2-40B4-BE49-F238E27FC236}">
                  <a16:creationId xmlns:a16="http://schemas.microsoft.com/office/drawing/2014/main" id="{BCEC66E3-A404-43F1-8683-027194D194E1}"/>
                </a:ext>
              </a:extLst>
            </p:cNvPr>
            <p:cNvSpPr/>
            <p:nvPr/>
          </p:nvSpPr>
          <p:spPr>
            <a:xfrm>
              <a:off x="2893898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3" name="Triângulo isósceles 112">
              <a:extLst>
                <a:ext uri="{FF2B5EF4-FFF2-40B4-BE49-F238E27FC236}">
                  <a16:creationId xmlns:a16="http://schemas.microsoft.com/office/drawing/2014/main" id="{075891B7-D557-4D4C-8447-895020757754}"/>
                </a:ext>
              </a:extLst>
            </p:cNvPr>
            <p:cNvSpPr/>
            <p:nvPr/>
          </p:nvSpPr>
          <p:spPr>
            <a:xfrm>
              <a:off x="6801830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4" name="Triângulo isósceles 113">
              <a:extLst>
                <a:ext uri="{FF2B5EF4-FFF2-40B4-BE49-F238E27FC236}">
                  <a16:creationId xmlns:a16="http://schemas.microsoft.com/office/drawing/2014/main" id="{82114E42-4BFD-430C-B2C7-FA40BF6E1A52}"/>
                </a:ext>
              </a:extLst>
            </p:cNvPr>
            <p:cNvSpPr/>
            <p:nvPr/>
          </p:nvSpPr>
          <p:spPr>
            <a:xfrm>
              <a:off x="-1014035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5" name="Triângulo isósceles 114">
              <a:extLst>
                <a:ext uri="{FF2B5EF4-FFF2-40B4-BE49-F238E27FC236}">
                  <a16:creationId xmlns:a16="http://schemas.microsoft.com/office/drawing/2014/main" id="{9261E977-71F3-4DC4-956C-B3353D477232}"/>
                </a:ext>
              </a:extLst>
            </p:cNvPr>
            <p:cNvSpPr/>
            <p:nvPr/>
          </p:nvSpPr>
          <p:spPr>
            <a:xfrm rot="10800000">
              <a:off x="11376362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6" name="Triângulo isósceles 115">
              <a:extLst>
                <a:ext uri="{FF2B5EF4-FFF2-40B4-BE49-F238E27FC236}">
                  <a16:creationId xmlns:a16="http://schemas.microsoft.com/office/drawing/2014/main" id="{D5432BD4-C91A-475A-9CF9-EA0AE119086D}"/>
                </a:ext>
              </a:extLst>
            </p:cNvPr>
            <p:cNvSpPr/>
            <p:nvPr/>
          </p:nvSpPr>
          <p:spPr>
            <a:xfrm rot="10800000">
              <a:off x="-1650082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7" name="Triângulo isósceles 116">
              <a:extLst>
                <a:ext uri="{FF2B5EF4-FFF2-40B4-BE49-F238E27FC236}">
                  <a16:creationId xmlns:a16="http://schemas.microsoft.com/office/drawing/2014/main" id="{7F6AFE5E-4EF0-4367-8591-94190BCA8795}"/>
                </a:ext>
              </a:extLst>
            </p:cNvPr>
            <p:cNvSpPr/>
            <p:nvPr/>
          </p:nvSpPr>
          <p:spPr>
            <a:xfrm rot="10800000">
              <a:off x="12679005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8" name="Triângulo isósceles 117">
              <a:extLst>
                <a:ext uri="{FF2B5EF4-FFF2-40B4-BE49-F238E27FC236}">
                  <a16:creationId xmlns:a16="http://schemas.microsoft.com/office/drawing/2014/main" id="{2E7237F6-D50C-4F89-9D60-498DEFD2E98A}"/>
                </a:ext>
              </a:extLst>
            </p:cNvPr>
            <p:cNvSpPr/>
            <p:nvPr/>
          </p:nvSpPr>
          <p:spPr>
            <a:xfrm>
              <a:off x="12012406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9" name="Triângulo isósceles 118">
              <a:extLst>
                <a:ext uri="{FF2B5EF4-FFF2-40B4-BE49-F238E27FC236}">
                  <a16:creationId xmlns:a16="http://schemas.microsoft.com/office/drawing/2014/main" id="{1965D9FC-663F-4ACC-B54E-9B5C14EAE73E}"/>
                </a:ext>
              </a:extLst>
            </p:cNvPr>
            <p:cNvSpPr/>
            <p:nvPr/>
          </p:nvSpPr>
          <p:spPr>
            <a:xfrm rot="10800000">
              <a:off x="1583858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0" name="Triângulo isósceles 119">
              <a:extLst>
                <a:ext uri="{FF2B5EF4-FFF2-40B4-BE49-F238E27FC236}">
                  <a16:creationId xmlns:a16="http://schemas.microsoft.com/office/drawing/2014/main" id="{6747501A-0DEC-4C73-BCD9-4D2A55376E53}"/>
                </a:ext>
              </a:extLst>
            </p:cNvPr>
            <p:cNvSpPr/>
            <p:nvPr/>
          </p:nvSpPr>
          <p:spPr>
            <a:xfrm rot="10800000">
              <a:off x="4189146" y="6545870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1" name="Triângulo isósceles 120">
              <a:extLst>
                <a:ext uri="{FF2B5EF4-FFF2-40B4-BE49-F238E27FC236}">
                  <a16:creationId xmlns:a16="http://schemas.microsoft.com/office/drawing/2014/main" id="{C812FE12-0F7A-4BA0-8C5B-553199FF0E4C}"/>
                </a:ext>
              </a:extLst>
            </p:cNvPr>
            <p:cNvSpPr/>
            <p:nvPr/>
          </p:nvSpPr>
          <p:spPr>
            <a:xfrm rot="10800000">
              <a:off x="8097078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2" name="Triângulo isósceles 121">
              <a:extLst>
                <a:ext uri="{FF2B5EF4-FFF2-40B4-BE49-F238E27FC236}">
                  <a16:creationId xmlns:a16="http://schemas.microsoft.com/office/drawing/2014/main" id="{18477979-37EE-4F5B-A982-960370499614}"/>
                </a:ext>
              </a:extLst>
            </p:cNvPr>
            <p:cNvSpPr/>
            <p:nvPr/>
          </p:nvSpPr>
          <p:spPr>
            <a:xfrm rot="10800000">
              <a:off x="10702367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3" name="Triângulo isósceles 122">
              <a:extLst>
                <a:ext uri="{FF2B5EF4-FFF2-40B4-BE49-F238E27FC236}">
                  <a16:creationId xmlns:a16="http://schemas.microsoft.com/office/drawing/2014/main" id="{5E4B250D-44A9-401F-9EE0-C85088C11CF6}"/>
                </a:ext>
              </a:extLst>
            </p:cNvPr>
            <p:cNvSpPr/>
            <p:nvPr/>
          </p:nvSpPr>
          <p:spPr>
            <a:xfrm rot="10800000">
              <a:off x="9399722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4" name="Triângulo isósceles 123">
              <a:extLst>
                <a:ext uri="{FF2B5EF4-FFF2-40B4-BE49-F238E27FC236}">
                  <a16:creationId xmlns:a16="http://schemas.microsoft.com/office/drawing/2014/main" id="{DD9296EC-08F0-42BA-9DD4-0290EF42761B}"/>
                </a:ext>
              </a:extLst>
            </p:cNvPr>
            <p:cNvSpPr/>
            <p:nvPr/>
          </p:nvSpPr>
          <p:spPr>
            <a:xfrm rot="10800000">
              <a:off x="281214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5" name="Triângulo isósceles 124">
              <a:extLst>
                <a:ext uri="{FF2B5EF4-FFF2-40B4-BE49-F238E27FC236}">
                  <a16:creationId xmlns:a16="http://schemas.microsoft.com/office/drawing/2014/main" id="{90C66CD5-0F94-45E3-9BE2-6CBE1F1635F2}"/>
                </a:ext>
              </a:extLst>
            </p:cNvPr>
            <p:cNvSpPr/>
            <p:nvPr/>
          </p:nvSpPr>
          <p:spPr>
            <a:xfrm rot="10800000">
              <a:off x="5491790" y="6545870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6" name="Triângulo isósceles 125">
              <a:extLst>
                <a:ext uri="{FF2B5EF4-FFF2-40B4-BE49-F238E27FC236}">
                  <a16:creationId xmlns:a16="http://schemas.microsoft.com/office/drawing/2014/main" id="{157E9784-5152-4E5B-A5C1-6D35DC8A9D9F}"/>
                </a:ext>
              </a:extLst>
            </p:cNvPr>
            <p:cNvSpPr/>
            <p:nvPr/>
          </p:nvSpPr>
          <p:spPr>
            <a:xfrm rot="10800000">
              <a:off x="2886502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7" name="Triângulo isósceles 126">
              <a:extLst>
                <a:ext uri="{FF2B5EF4-FFF2-40B4-BE49-F238E27FC236}">
                  <a16:creationId xmlns:a16="http://schemas.microsoft.com/office/drawing/2014/main" id="{7FD35B29-6506-4315-9F11-C2D1D6D80D06}"/>
                </a:ext>
              </a:extLst>
            </p:cNvPr>
            <p:cNvSpPr/>
            <p:nvPr/>
          </p:nvSpPr>
          <p:spPr>
            <a:xfrm rot="10800000">
              <a:off x="6794434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8" name="Triângulo isósceles 127">
              <a:extLst>
                <a:ext uri="{FF2B5EF4-FFF2-40B4-BE49-F238E27FC236}">
                  <a16:creationId xmlns:a16="http://schemas.microsoft.com/office/drawing/2014/main" id="{AEDAED5A-A89B-4779-8541-C8B88A613CB3}"/>
                </a:ext>
              </a:extLst>
            </p:cNvPr>
            <p:cNvSpPr/>
            <p:nvPr/>
          </p:nvSpPr>
          <p:spPr>
            <a:xfrm>
              <a:off x="2219904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9" name="Triângulo isósceles 128">
              <a:extLst>
                <a:ext uri="{FF2B5EF4-FFF2-40B4-BE49-F238E27FC236}">
                  <a16:creationId xmlns:a16="http://schemas.microsoft.com/office/drawing/2014/main" id="{98034C4D-ACB9-4377-BE82-5873C2186EAC}"/>
                </a:ext>
              </a:extLst>
            </p:cNvPr>
            <p:cNvSpPr/>
            <p:nvPr/>
          </p:nvSpPr>
          <p:spPr>
            <a:xfrm>
              <a:off x="4825192" y="676358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0" name="Triângulo isósceles 129">
              <a:extLst>
                <a:ext uri="{FF2B5EF4-FFF2-40B4-BE49-F238E27FC236}">
                  <a16:creationId xmlns:a16="http://schemas.microsoft.com/office/drawing/2014/main" id="{D97C7A53-066B-4296-9E88-A7D40E0BD942}"/>
                </a:ext>
              </a:extLst>
            </p:cNvPr>
            <p:cNvSpPr/>
            <p:nvPr/>
          </p:nvSpPr>
          <p:spPr>
            <a:xfrm>
              <a:off x="8733124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1" name="Triângulo isósceles 130">
              <a:extLst>
                <a:ext uri="{FF2B5EF4-FFF2-40B4-BE49-F238E27FC236}">
                  <a16:creationId xmlns:a16="http://schemas.microsoft.com/office/drawing/2014/main" id="{746F8F3A-20A6-4C40-80CC-F06BB9C94F0F}"/>
                </a:ext>
              </a:extLst>
            </p:cNvPr>
            <p:cNvSpPr/>
            <p:nvPr/>
          </p:nvSpPr>
          <p:spPr>
            <a:xfrm>
              <a:off x="11338413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2" name="Triângulo isósceles 131">
              <a:extLst>
                <a:ext uri="{FF2B5EF4-FFF2-40B4-BE49-F238E27FC236}">
                  <a16:creationId xmlns:a16="http://schemas.microsoft.com/office/drawing/2014/main" id="{E7915322-55DD-4D09-9F87-DA11D52F425E}"/>
                </a:ext>
              </a:extLst>
            </p:cNvPr>
            <p:cNvSpPr/>
            <p:nvPr/>
          </p:nvSpPr>
          <p:spPr>
            <a:xfrm>
              <a:off x="10035768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3" name="Triângulo isósceles 132">
              <a:extLst>
                <a:ext uri="{FF2B5EF4-FFF2-40B4-BE49-F238E27FC236}">
                  <a16:creationId xmlns:a16="http://schemas.microsoft.com/office/drawing/2014/main" id="{88BEB301-0007-4AA0-A6C5-E5C0FE3338C3}"/>
                </a:ext>
              </a:extLst>
            </p:cNvPr>
            <p:cNvSpPr/>
            <p:nvPr/>
          </p:nvSpPr>
          <p:spPr>
            <a:xfrm>
              <a:off x="917260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4" name="Triângulo isósceles 133">
              <a:extLst>
                <a:ext uri="{FF2B5EF4-FFF2-40B4-BE49-F238E27FC236}">
                  <a16:creationId xmlns:a16="http://schemas.microsoft.com/office/drawing/2014/main" id="{4C0EF6E9-E592-427E-AA3A-DBFDE284D52F}"/>
                </a:ext>
              </a:extLst>
            </p:cNvPr>
            <p:cNvSpPr/>
            <p:nvPr/>
          </p:nvSpPr>
          <p:spPr>
            <a:xfrm>
              <a:off x="6127836" y="676358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5" name="Triângulo isósceles 134">
              <a:extLst>
                <a:ext uri="{FF2B5EF4-FFF2-40B4-BE49-F238E27FC236}">
                  <a16:creationId xmlns:a16="http://schemas.microsoft.com/office/drawing/2014/main" id="{0578A437-771D-44EE-94C2-D45F5F2B6552}"/>
                </a:ext>
              </a:extLst>
            </p:cNvPr>
            <p:cNvSpPr/>
            <p:nvPr/>
          </p:nvSpPr>
          <p:spPr>
            <a:xfrm>
              <a:off x="3522548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6" name="Triângulo isósceles 135">
              <a:extLst>
                <a:ext uri="{FF2B5EF4-FFF2-40B4-BE49-F238E27FC236}">
                  <a16:creationId xmlns:a16="http://schemas.microsoft.com/office/drawing/2014/main" id="{6EDDEBE8-640C-43EA-B13A-6D5E3DECA659}"/>
                </a:ext>
              </a:extLst>
            </p:cNvPr>
            <p:cNvSpPr/>
            <p:nvPr/>
          </p:nvSpPr>
          <p:spPr>
            <a:xfrm>
              <a:off x="7430480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7" name="Triângulo isósceles 136">
              <a:extLst>
                <a:ext uri="{FF2B5EF4-FFF2-40B4-BE49-F238E27FC236}">
                  <a16:creationId xmlns:a16="http://schemas.microsoft.com/office/drawing/2014/main" id="{8EE9AEB3-BFE9-43FE-B90F-E4AB8D6FAF5D}"/>
                </a:ext>
              </a:extLst>
            </p:cNvPr>
            <p:cNvSpPr/>
            <p:nvPr/>
          </p:nvSpPr>
          <p:spPr>
            <a:xfrm>
              <a:off x="-385385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8" name="Triângulo isósceles 137">
              <a:extLst>
                <a:ext uri="{FF2B5EF4-FFF2-40B4-BE49-F238E27FC236}">
                  <a16:creationId xmlns:a16="http://schemas.microsoft.com/office/drawing/2014/main" id="{B67E0AF3-6586-467D-BB93-FC0FE105EB06}"/>
                </a:ext>
              </a:extLst>
            </p:cNvPr>
            <p:cNvSpPr/>
            <p:nvPr/>
          </p:nvSpPr>
          <p:spPr>
            <a:xfrm rot="10800000">
              <a:off x="12005012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9" name="Triângulo isósceles 138">
              <a:extLst>
                <a:ext uri="{FF2B5EF4-FFF2-40B4-BE49-F238E27FC236}">
                  <a16:creationId xmlns:a16="http://schemas.microsoft.com/office/drawing/2014/main" id="{EFAE7F54-A93B-41A0-ABC7-4689B44056F4}"/>
                </a:ext>
              </a:extLst>
            </p:cNvPr>
            <p:cNvSpPr/>
            <p:nvPr/>
          </p:nvSpPr>
          <p:spPr>
            <a:xfrm rot="10800000">
              <a:off x="-1021432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42" name="CaixaDeTexto 141">
            <a:extLst>
              <a:ext uri="{FF2B5EF4-FFF2-40B4-BE49-F238E27FC236}">
                <a16:creationId xmlns:a16="http://schemas.microsoft.com/office/drawing/2014/main" id="{84E4E239-57C6-4A95-88BD-069349BEC813}"/>
              </a:ext>
            </a:extLst>
          </p:cNvPr>
          <p:cNvSpPr txBox="1"/>
          <p:nvPr/>
        </p:nvSpPr>
        <p:spPr>
          <a:xfrm>
            <a:off x="747879" y="328293"/>
            <a:ext cx="46070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800" b="0" i="0" u="none" strike="noStrike" kern="1200" cap="none" spc="0" normalizeH="0" baseline="0" noProof="0" dirty="0" err="1">
                <a:ln>
                  <a:solidFill>
                    <a:prstClr val="white">
                      <a:lumMod val="85000"/>
                    </a:prstClr>
                  </a:solidFill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Storyboard</a:t>
            </a:r>
            <a:endParaRPr kumimoji="0" lang="pt-BR" sz="4800" b="0" i="0" u="none" strike="noStrike" kern="1200" cap="none" spc="0" normalizeH="0" baseline="0" noProof="0" dirty="0">
              <a:ln>
                <a:solidFill>
                  <a:prstClr val="white">
                    <a:lumMod val="85000"/>
                  </a:prstClr>
                </a:solidFill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Calibri Light" panose="020F0302020204030204" pitchFamily="34" charset="0"/>
            </a:endParaRPr>
          </a:p>
        </p:txBody>
      </p:sp>
      <p:grpSp>
        <p:nvGrpSpPr>
          <p:cNvPr id="2" name="Agrupar 1"/>
          <p:cNvGrpSpPr/>
          <p:nvPr/>
        </p:nvGrpSpPr>
        <p:grpSpPr>
          <a:xfrm>
            <a:off x="1961674" y="1254627"/>
            <a:ext cx="7541058" cy="5292537"/>
            <a:chOff x="1961674" y="1254627"/>
            <a:chExt cx="7541058" cy="5292537"/>
          </a:xfrm>
        </p:grpSpPr>
        <p:pic>
          <p:nvPicPr>
            <p:cNvPr id="144" name="Imagem 143">
              <a:extLst>
                <a:ext uri="{FF2B5EF4-FFF2-40B4-BE49-F238E27FC236}">
                  <a16:creationId xmlns:a16="http://schemas.microsoft.com/office/drawing/2014/main" id="{655CE776-22D1-4DC9-A75B-FB4E59AD702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75441" y="3841255"/>
              <a:ext cx="7518878" cy="2705909"/>
            </a:xfrm>
            <a:prstGeom prst="rect">
              <a:avLst/>
            </a:prstGeom>
          </p:spPr>
        </p:pic>
        <p:pic>
          <p:nvPicPr>
            <p:cNvPr id="145" name="Imagem 144">
              <a:extLst>
                <a:ext uri="{FF2B5EF4-FFF2-40B4-BE49-F238E27FC236}">
                  <a16:creationId xmlns:a16="http://schemas.microsoft.com/office/drawing/2014/main" id="{61665954-C2C1-4C8C-9E00-E272964756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61674" y="1254627"/>
              <a:ext cx="7541058" cy="26726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5530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1" grpId="0" animBg="1"/>
      <p:bldP spid="14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Retângulo 140">
            <a:extLst>
              <a:ext uri="{FF2B5EF4-FFF2-40B4-BE49-F238E27FC236}">
                <a16:creationId xmlns:a16="http://schemas.microsoft.com/office/drawing/2014/main" id="{AD288543-D0EF-4070-9159-6C7CB10F8F68}"/>
              </a:ext>
            </a:extLst>
          </p:cNvPr>
          <p:cNvSpPr/>
          <p:nvPr/>
        </p:nvSpPr>
        <p:spPr>
          <a:xfrm rot="12600000">
            <a:off x="8603835" y="2526468"/>
            <a:ext cx="12136102" cy="1247775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3" name="Retângulo 142">
            <a:extLst>
              <a:ext uri="{FF2B5EF4-FFF2-40B4-BE49-F238E27FC236}">
                <a16:creationId xmlns:a16="http://schemas.microsoft.com/office/drawing/2014/main" id="{0BF00D52-003E-4697-9608-964B99298E4F}"/>
              </a:ext>
            </a:extLst>
          </p:cNvPr>
          <p:cNvSpPr/>
          <p:nvPr/>
        </p:nvSpPr>
        <p:spPr>
          <a:xfrm rot="5400000">
            <a:off x="-2305576" y="-13345224"/>
            <a:ext cx="16573500" cy="15867081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40" name="Agrupar 139">
            <a:extLst>
              <a:ext uri="{FF2B5EF4-FFF2-40B4-BE49-F238E27FC236}">
                <a16:creationId xmlns:a16="http://schemas.microsoft.com/office/drawing/2014/main" id="{749FA262-C9C1-4593-8529-F0861417BE6F}"/>
              </a:ext>
            </a:extLst>
          </p:cNvPr>
          <p:cNvGrpSpPr/>
          <p:nvPr/>
        </p:nvGrpSpPr>
        <p:grpSpPr>
          <a:xfrm>
            <a:off x="-1650082" y="-1061347"/>
            <a:ext cx="15485067" cy="8973895"/>
            <a:chOff x="-1650082" y="-1061347"/>
            <a:chExt cx="15485067" cy="8973895"/>
          </a:xfrm>
        </p:grpSpPr>
        <p:sp>
          <p:nvSpPr>
            <p:cNvPr id="8" name="Triângulo isósceles 7">
              <a:extLst>
                <a:ext uri="{FF2B5EF4-FFF2-40B4-BE49-F238E27FC236}">
                  <a16:creationId xmlns:a16="http://schemas.microsoft.com/office/drawing/2014/main" id="{FBB39774-F923-499D-80F0-FFFB75632242}"/>
                </a:ext>
              </a:extLst>
            </p:cNvPr>
            <p:cNvSpPr/>
            <p:nvPr/>
          </p:nvSpPr>
          <p:spPr>
            <a:xfrm rot="10800000">
              <a:off x="1621958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Triângulo isósceles 8">
              <a:extLst>
                <a:ext uri="{FF2B5EF4-FFF2-40B4-BE49-F238E27FC236}">
                  <a16:creationId xmlns:a16="http://schemas.microsoft.com/office/drawing/2014/main" id="{12FAC9FF-82FF-47FE-AF45-F0649BC0641E}"/>
                </a:ext>
              </a:extLst>
            </p:cNvPr>
            <p:cNvSpPr/>
            <p:nvPr/>
          </p:nvSpPr>
          <p:spPr>
            <a:xfrm rot="10800000">
              <a:off x="4227246" y="45444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Triângulo isósceles 9">
              <a:extLst>
                <a:ext uri="{FF2B5EF4-FFF2-40B4-BE49-F238E27FC236}">
                  <a16:creationId xmlns:a16="http://schemas.microsoft.com/office/drawing/2014/main" id="{E9939456-F650-4461-9658-BFA48EAE5C54}"/>
                </a:ext>
              </a:extLst>
            </p:cNvPr>
            <p:cNvSpPr/>
            <p:nvPr/>
          </p:nvSpPr>
          <p:spPr>
            <a:xfrm rot="10800000">
              <a:off x="8135178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Triângulo isósceles 10">
              <a:extLst>
                <a:ext uri="{FF2B5EF4-FFF2-40B4-BE49-F238E27FC236}">
                  <a16:creationId xmlns:a16="http://schemas.microsoft.com/office/drawing/2014/main" id="{53A3F05D-806D-45C0-BAF7-87AB47FD4C39}"/>
                </a:ext>
              </a:extLst>
            </p:cNvPr>
            <p:cNvSpPr/>
            <p:nvPr/>
          </p:nvSpPr>
          <p:spPr>
            <a:xfrm rot="10800000">
              <a:off x="10740467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Triângulo isósceles 11">
              <a:extLst>
                <a:ext uri="{FF2B5EF4-FFF2-40B4-BE49-F238E27FC236}">
                  <a16:creationId xmlns:a16="http://schemas.microsoft.com/office/drawing/2014/main" id="{8B35CF2D-705E-4CA5-AB3F-6B36010B41B2}"/>
                </a:ext>
              </a:extLst>
            </p:cNvPr>
            <p:cNvSpPr/>
            <p:nvPr/>
          </p:nvSpPr>
          <p:spPr>
            <a:xfrm rot="10800000">
              <a:off x="9437822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Triângulo isósceles 12">
              <a:extLst>
                <a:ext uri="{FF2B5EF4-FFF2-40B4-BE49-F238E27FC236}">
                  <a16:creationId xmlns:a16="http://schemas.microsoft.com/office/drawing/2014/main" id="{6E0B02BE-152B-449E-BB1A-01677BBE1102}"/>
                </a:ext>
              </a:extLst>
            </p:cNvPr>
            <p:cNvSpPr/>
            <p:nvPr/>
          </p:nvSpPr>
          <p:spPr>
            <a:xfrm rot="10800000">
              <a:off x="319314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Triângulo isósceles 13">
              <a:extLst>
                <a:ext uri="{FF2B5EF4-FFF2-40B4-BE49-F238E27FC236}">
                  <a16:creationId xmlns:a16="http://schemas.microsoft.com/office/drawing/2014/main" id="{0BBF0422-3156-4E17-9330-231B127B5CB1}"/>
                </a:ext>
              </a:extLst>
            </p:cNvPr>
            <p:cNvSpPr/>
            <p:nvPr/>
          </p:nvSpPr>
          <p:spPr>
            <a:xfrm rot="10800000">
              <a:off x="5529890" y="45444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Triângulo isósceles 14">
              <a:extLst>
                <a:ext uri="{FF2B5EF4-FFF2-40B4-BE49-F238E27FC236}">
                  <a16:creationId xmlns:a16="http://schemas.microsoft.com/office/drawing/2014/main" id="{E6318615-10B3-4550-8D67-940670DA8119}"/>
                </a:ext>
              </a:extLst>
            </p:cNvPr>
            <p:cNvSpPr/>
            <p:nvPr/>
          </p:nvSpPr>
          <p:spPr>
            <a:xfrm rot="10800000">
              <a:off x="2924602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Triângulo isósceles 15">
              <a:extLst>
                <a:ext uri="{FF2B5EF4-FFF2-40B4-BE49-F238E27FC236}">
                  <a16:creationId xmlns:a16="http://schemas.microsoft.com/office/drawing/2014/main" id="{82D24450-6D19-4529-9CB6-27A6DF4E58BA}"/>
                </a:ext>
              </a:extLst>
            </p:cNvPr>
            <p:cNvSpPr/>
            <p:nvPr/>
          </p:nvSpPr>
          <p:spPr>
            <a:xfrm rot="10800000">
              <a:off x="6832534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Triângulo isósceles 16">
              <a:extLst>
                <a:ext uri="{FF2B5EF4-FFF2-40B4-BE49-F238E27FC236}">
                  <a16:creationId xmlns:a16="http://schemas.microsoft.com/office/drawing/2014/main" id="{EF29AE07-FDDF-4FC9-8137-EF2192D98BE3}"/>
                </a:ext>
              </a:extLst>
            </p:cNvPr>
            <p:cNvSpPr/>
            <p:nvPr/>
          </p:nvSpPr>
          <p:spPr>
            <a:xfrm>
              <a:off x="2258004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Triângulo isósceles 17">
              <a:extLst>
                <a:ext uri="{FF2B5EF4-FFF2-40B4-BE49-F238E27FC236}">
                  <a16:creationId xmlns:a16="http://schemas.microsoft.com/office/drawing/2014/main" id="{400DFBA0-B7B1-4DDC-B82D-A40A7B264D12}"/>
                </a:ext>
              </a:extLst>
            </p:cNvPr>
            <p:cNvSpPr/>
            <p:nvPr/>
          </p:nvSpPr>
          <p:spPr>
            <a:xfrm>
              <a:off x="4863292" y="67216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Triângulo isósceles 18">
              <a:extLst>
                <a:ext uri="{FF2B5EF4-FFF2-40B4-BE49-F238E27FC236}">
                  <a16:creationId xmlns:a16="http://schemas.microsoft.com/office/drawing/2014/main" id="{6543AEF8-EF2D-492F-A53F-C702C7D18AF0}"/>
                </a:ext>
              </a:extLst>
            </p:cNvPr>
            <p:cNvSpPr/>
            <p:nvPr/>
          </p:nvSpPr>
          <p:spPr>
            <a:xfrm>
              <a:off x="8771224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Triângulo isósceles 19">
              <a:extLst>
                <a:ext uri="{FF2B5EF4-FFF2-40B4-BE49-F238E27FC236}">
                  <a16:creationId xmlns:a16="http://schemas.microsoft.com/office/drawing/2014/main" id="{E1C7D44E-29B9-4279-97AB-F79F519782E6}"/>
                </a:ext>
              </a:extLst>
            </p:cNvPr>
            <p:cNvSpPr/>
            <p:nvPr/>
          </p:nvSpPr>
          <p:spPr>
            <a:xfrm>
              <a:off x="11376513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Triângulo isósceles 20">
              <a:extLst>
                <a:ext uri="{FF2B5EF4-FFF2-40B4-BE49-F238E27FC236}">
                  <a16:creationId xmlns:a16="http://schemas.microsoft.com/office/drawing/2014/main" id="{2B871475-8619-4357-A45F-307DAB0E4AC8}"/>
                </a:ext>
              </a:extLst>
            </p:cNvPr>
            <p:cNvSpPr/>
            <p:nvPr/>
          </p:nvSpPr>
          <p:spPr>
            <a:xfrm>
              <a:off x="10073868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Triângulo isósceles 21">
              <a:extLst>
                <a:ext uri="{FF2B5EF4-FFF2-40B4-BE49-F238E27FC236}">
                  <a16:creationId xmlns:a16="http://schemas.microsoft.com/office/drawing/2014/main" id="{3ACC7C6B-ADCA-487A-9A9D-2C79CE7A957E}"/>
                </a:ext>
              </a:extLst>
            </p:cNvPr>
            <p:cNvSpPr/>
            <p:nvPr/>
          </p:nvSpPr>
          <p:spPr>
            <a:xfrm>
              <a:off x="955360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Triângulo isósceles 22">
              <a:extLst>
                <a:ext uri="{FF2B5EF4-FFF2-40B4-BE49-F238E27FC236}">
                  <a16:creationId xmlns:a16="http://schemas.microsoft.com/office/drawing/2014/main" id="{9D83A5BE-A122-437D-BDB6-7FF205BC371E}"/>
                </a:ext>
              </a:extLst>
            </p:cNvPr>
            <p:cNvSpPr/>
            <p:nvPr/>
          </p:nvSpPr>
          <p:spPr>
            <a:xfrm>
              <a:off x="6165936" y="67216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Triângulo isósceles 23">
              <a:extLst>
                <a:ext uri="{FF2B5EF4-FFF2-40B4-BE49-F238E27FC236}">
                  <a16:creationId xmlns:a16="http://schemas.microsoft.com/office/drawing/2014/main" id="{9C7CF123-F41B-424E-B88E-055BD43111EF}"/>
                </a:ext>
              </a:extLst>
            </p:cNvPr>
            <p:cNvSpPr/>
            <p:nvPr/>
          </p:nvSpPr>
          <p:spPr>
            <a:xfrm>
              <a:off x="3560648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Triângulo isósceles 24">
              <a:extLst>
                <a:ext uri="{FF2B5EF4-FFF2-40B4-BE49-F238E27FC236}">
                  <a16:creationId xmlns:a16="http://schemas.microsoft.com/office/drawing/2014/main" id="{FA21DC31-A46F-4731-9FA3-1EA4D8250B35}"/>
                </a:ext>
              </a:extLst>
            </p:cNvPr>
            <p:cNvSpPr/>
            <p:nvPr/>
          </p:nvSpPr>
          <p:spPr>
            <a:xfrm>
              <a:off x="7468580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Triângulo isósceles 25">
              <a:extLst>
                <a:ext uri="{FF2B5EF4-FFF2-40B4-BE49-F238E27FC236}">
                  <a16:creationId xmlns:a16="http://schemas.microsoft.com/office/drawing/2014/main" id="{68D09599-5AB8-4B55-8AD9-0A47E1C959A2}"/>
                </a:ext>
              </a:extLst>
            </p:cNvPr>
            <p:cNvSpPr/>
            <p:nvPr/>
          </p:nvSpPr>
          <p:spPr>
            <a:xfrm>
              <a:off x="-347285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Triângulo isósceles 26">
              <a:extLst>
                <a:ext uri="{FF2B5EF4-FFF2-40B4-BE49-F238E27FC236}">
                  <a16:creationId xmlns:a16="http://schemas.microsoft.com/office/drawing/2014/main" id="{73B2A248-1837-40C0-91C5-20DCF7186932}"/>
                </a:ext>
              </a:extLst>
            </p:cNvPr>
            <p:cNvSpPr/>
            <p:nvPr/>
          </p:nvSpPr>
          <p:spPr>
            <a:xfrm rot="10800000">
              <a:off x="12043112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Triângulo isósceles 27">
              <a:extLst>
                <a:ext uri="{FF2B5EF4-FFF2-40B4-BE49-F238E27FC236}">
                  <a16:creationId xmlns:a16="http://schemas.microsoft.com/office/drawing/2014/main" id="{CF99B692-3D56-4199-BA16-940D7965F670}"/>
                </a:ext>
              </a:extLst>
            </p:cNvPr>
            <p:cNvSpPr/>
            <p:nvPr/>
          </p:nvSpPr>
          <p:spPr>
            <a:xfrm rot="10800000">
              <a:off x="-983332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Triângulo isósceles 28">
              <a:extLst>
                <a:ext uri="{FF2B5EF4-FFF2-40B4-BE49-F238E27FC236}">
                  <a16:creationId xmlns:a16="http://schemas.microsoft.com/office/drawing/2014/main" id="{322A2FA3-32A3-4A47-8B78-F2BE7BBC4478}"/>
                </a:ext>
              </a:extLst>
            </p:cNvPr>
            <p:cNvSpPr/>
            <p:nvPr/>
          </p:nvSpPr>
          <p:spPr>
            <a:xfrm rot="10800000">
              <a:off x="955208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Triângulo isósceles 29">
              <a:extLst>
                <a:ext uri="{FF2B5EF4-FFF2-40B4-BE49-F238E27FC236}">
                  <a16:creationId xmlns:a16="http://schemas.microsoft.com/office/drawing/2014/main" id="{B4D8CC72-0F0E-4B9B-B529-08B527B6AF26}"/>
                </a:ext>
              </a:extLst>
            </p:cNvPr>
            <p:cNvSpPr/>
            <p:nvPr/>
          </p:nvSpPr>
          <p:spPr>
            <a:xfrm rot="10800000">
              <a:off x="3560496" y="1974015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Triângulo isósceles 30">
              <a:extLst>
                <a:ext uri="{FF2B5EF4-FFF2-40B4-BE49-F238E27FC236}">
                  <a16:creationId xmlns:a16="http://schemas.microsoft.com/office/drawing/2014/main" id="{8F98562A-9E99-42E5-B87D-93491A185A06}"/>
                </a:ext>
              </a:extLst>
            </p:cNvPr>
            <p:cNvSpPr/>
            <p:nvPr/>
          </p:nvSpPr>
          <p:spPr>
            <a:xfrm rot="10800000">
              <a:off x="7468428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Triângulo isósceles 31">
              <a:extLst>
                <a:ext uri="{FF2B5EF4-FFF2-40B4-BE49-F238E27FC236}">
                  <a16:creationId xmlns:a16="http://schemas.microsoft.com/office/drawing/2014/main" id="{53A2A136-47D4-4370-96D0-A8F7F63A6702}"/>
                </a:ext>
              </a:extLst>
            </p:cNvPr>
            <p:cNvSpPr/>
            <p:nvPr/>
          </p:nvSpPr>
          <p:spPr>
            <a:xfrm rot="10800000">
              <a:off x="10073717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Triângulo isósceles 32">
              <a:extLst>
                <a:ext uri="{FF2B5EF4-FFF2-40B4-BE49-F238E27FC236}">
                  <a16:creationId xmlns:a16="http://schemas.microsoft.com/office/drawing/2014/main" id="{8A7F55AA-1C6A-498C-8835-5D690F54E2C3}"/>
                </a:ext>
              </a:extLst>
            </p:cNvPr>
            <p:cNvSpPr/>
            <p:nvPr/>
          </p:nvSpPr>
          <p:spPr>
            <a:xfrm rot="10800000">
              <a:off x="8771072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Triângulo isósceles 33">
              <a:extLst>
                <a:ext uri="{FF2B5EF4-FFF2-40B4-BE49-F238E27FC236}">
                  <a16:creationId xmlns:a16="http://schemas.microsoft.com/office/drawing/2014/main" id="{EDD0E2BA-DFD9-4071-B890-66E37AFE216B}"/>
                </a:ext>
              </a:extLst>
            </p:cNvPr>
            <p:cNvSpPr/>
            <p:nvPr/>
          </p:nvSpPr>
          <p:spPr>
            <a:xfrm rot="10800000">
              <a:off x="-347436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Triângulo isósceles 34">
              <a:extLst>
                <a:ext uri="{FF2B5EF4-FFF2-40B4-BE49-F238E27FC236}">
                  <a16:creationId xmlns:a16="http://schemas.microsoft.com/office/drawing/2014/main" id="{F9C8F466-DDC1-4D5C-8C13-D47940D5A593}"/>
                </a:ext>
              </a:extLst>
            </p:cNvPr>
            <p:cNvSpPr/>
            <p:nvPr/>
          </p:nvSpPr>
          <p:spPr>
            <a:xfrm rot="10800000">
              <a:off x="4863140" y="1974015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Triângulo isósceles 35">
              <a:extLst>
                <a:ext uri="{FF2B5EF4-FFF2-40B4-BE49-F238E27FC236}">
                  <a16:creationId xmlns:a16="http://schemas.microsoft.com/office/drawing/2014/main" id="{D86E6763-21A3-4A03-85EC-F448971E1592}"/>
                </a:ext>
              </a:extLst>
            </p:cNvPr>
            <p:cNvSpPr/>
            <p:nvPr/>
          </p:nvSpPr>
          <p:spPr>
            <a:xfrm rot="10800000">
              <a:off x="2257852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Triângulo isósceles 36">
              <a:extLst>
                <a:ext uri="{FF2B5EF4-FFF2-40B4-BE49-F238E27FC236}">
                  <a16:creationId xmlns:a16="http://schemas.microsoft.com/office/drawing/2014/main" id="{DAC80DAD-8212-468A-870B-FAD39BD25F4B}"/>
                </a:ext>
              </a:extLst>
            </p:cNvPr>
            <p:cNvSpPr/>
            <p:nvPr/>
          </p:nvSpPr>
          <p:spPr>
            <a:xfrm rot="10800000">
              <a:off x="6165784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Triângulo isósceles 37">
              <a:extLst>
                <a:ext uri="{FF2B5EF4-FFF2-40B4-BE49-F238E27FC236}">
                  <a16:creationId xmlns:a16="http://schemas.microsoft.com/office/drawing/2014/main" id="{17BD0FA5-D9E9-4AEE-97B8-D17B9C307F38}"/>
                </a:ext>
              </a:extLst>
            </p:cNvPr>
            <p:cNvSpPr/>
            <p:nvPr/>
          </p:nvSpPr>
          <p:spPr>
            <a:xfrm>
              <a:off x="1591254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Triângulo isósceles 38">
              <a:extLst>
                <a:ext uri="{FF2B5EF4-FFF2-40B4-BE49-F238E27FC236}">
                  <a16:creationId xmlns:a16="http://schemas.microsoft.com/office/drawing/2014/main" id="{CED20289-A963-4E1C-A503-340FE2734364}"/>
                </a:ext>
              </a:extLst>
            </p:cNvPr>
            <p:cNvSpPr/>
            <p:nvPr/>
          </p:nvSpPr>
          <p:spPr>
            <a:xfrm>
              <a:off x="4196542" y="219172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Triângulo isósceles 39">
              <a:extLst>
                <a:ext uri="{FF2B5EF4-FFF2-40B4-BE49-F238E27FC236}">
                  <a16:creationId xmlns:a16="http://schemas.microsoft.com/office/drawing/2014/main" id="{A4130A57-E702-4A27-995F-059D7C2C402E}"/>
                </a:ext>
              </a:extLst>
            </p:cNvPr>
            <p:cNvSpPr/>
            <p:nvPr/>
          </p:nvSpPr>
          <p:spPr>
            <a:xfrm>
              <a:off x="8104474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Triângulo isósceles 40">
              <a:extLst>
                <a:ext uri="{FF2B5EF4-FFF2-40B4-BE49-F238E27FC236}">
                  <a16:creationId xmlns:a16="http://schemas.microsoft.com/office/drawing/2014/main" id="{540FB84A-4EA2-46B0-A3F3-D34023E94413}"/>
                </a:ext>
              </a:extLst>
            </p:cNvPr>
            <p:cNvSpPr/>
            <p:nvPr/>
          </p:nvSpPr>
          <p:spPr>
            <a:xfrm>
              <a:off x="10709763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Triângulo isósceles 41">
              <a:extLst>
                <a:ext uri="{FF2B5EF4-FFF2-40B4-BE49-F238E27FC236}">
                  <a16:creationId xmlns:a16="http://schemas.microsoft.com/office/drawing/2014/main" id="{8022ED4F-CDAC-45EE-9B8C-045BF0E2D42B}"/>
                </a:ext>
              </a:extLst>
            </p:cNvPr>
            <p:cNvSpPr/>
            <p:nvPr/>
          </p:nvSpPr>
          <p:spPr>
            <a:xfrm>
              <a:off x="9407118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Triângulo isósceles 42">
              <a:extLst>
                <a:ext uri="{FF2B5EF4-FFF2-40B4-BE49-F238E27FC236}">
                  <a16:creationId xmlns:a16="http://schemas.microsoft.com/office/drawing/2014/main" id="{1B8B0E9A-53BC-45A6-B7FB-C43902BDEF01}"/>
                </a:ext>
              </a:extLst>
            </p:cNvPr>
            <p:cNvSpPr/>
            <p:nvPr/>
          </p:nvSpPr>
          <p:spPr>
            <a:xfrm>
              <a:off x="288610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" name="Triângulo isósceles 43">
              <a:extLst>
                <a:ext uri="{FF2B5EF4-FFF2-40B4-BE49-F238E27FC236}">
                  <a16:creationId xmlns:a16="http://schemas.microsoft.com/office/drawing/2014/main" id="{0979BCE3-2C23-4705-AD28-AB145034E706}"/>
                </a:ext>
              </a:extLst>
            </p:cNvPr>
            <p:cNvSpPr/>
            <p:nvPr/>
          </p:nvSpPr>
          <p:spPr>
            <a:xfrm>
              <a:off x="5499186" y="219172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 dirty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" name="Triângulo isósceles 44">
              <a:extLst>
                <a:ext uri="{FF2B5EF4-FFF2-40B4-BE49-F238E27FC236}">
                  <a16:creationId xmlns:a16="http://schemas.microsoft.com/office/drawing/2014/main" id="{B5C9E8AA-0BFC-4AC6-B284-9BE5987EA2B4}"/>
                </a:ext>
              </a:extLst>
            </p:cNvPr>
            <p:cNvSpPr/>
            <p:nvPr/>
          </p:nvSpPr>
          <p:spPr>
            <a:xfrm>
              <a:off x="2893898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" name="Triângulo isósceles 45">
              <a:extLst>
                <a:ext uri="{FF2B5EF4-FFF2-40B4-BE49-F238E27FC236}">
                  <a16:creationId xmlns:a16="http://schemas.microsoft.com/office/drawing/2014/main" id="{9925E259-DDD3-4424-94D0-1B8DA89A5E49}"/>
                </a:ext>
              </a:extLst>
            </p:cNvPr>
            <p:cNvSpPr/>
            <p:nvPr/>
          </p:nvSpPr>
          <p:spPr>
            <a:xfrm>
              <a:off x="6801830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" name="Triângulo isósceles 46">
              <a:extLst>
                <a:ext uri="{FF2B5EF4-FFF2-40B4-BE49-F238E27FC236}">
                  <a16:creationId xmlns:a16="http://schemas.microsoft.com/office/drawing/2014/main" id="{600C681C-B7B9-48BB-A099-53BA9B7A2AFD}"/>
                </a:ext>
              </a:extLst>
            </p:cNvPr>
            <p:cNvSpPr/>
            <p:nvPr/>
          </p:nvSpPr>
          <p:spPr>
            <a:xfrm>
              <a:off x="-1014035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Triângulo isósceles 47">
              <a:extLst>
                <a:ext uri="{FF2B5EF4-FFF2-40B4-BE49-F238E27FC236}">
                  <a16:creationId xmlns:a16="http://schemas.microsoft.com/office/drawing/2014/main" id="{40326590-3585-4B7C-84C3-98A3D710D2A4}"/>
                </a:ext>
              </a:extLst>
            </p:cNvPr>
            <p:cNvSpPr/>
            <p:nvPr/>
          </p:nvSpPr>
          <p:spPr>
            <a:xfrm rot="10800000">
              <a:off x="11376362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" name="Triângulo isósceles 48">
              <a:extLst>
                <a:ext uri="{FF2B5EF4-FFF2-40B4-BE49-F238E27FC236}">
                  <a16:creationId xmlns:a16="http://schemas.microsoft.com/office/drawing/2014/main" id="{CC24F187-6AED-45DD-9E68-A99D0E3E3BEB}"/>
                </a:ext>
              </a:extLst>
            </p:cNvPr>
            <p:cNvSpPr/>
            <p:nvPr/>
          </p:nvSpPr>
          <p:spPr>
            <a:xfrm rot="10800000">
              <a:off x="-1650082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Triângulo isósceles 49">
              <a:extLst>
                <a:ext uri="{FF2B5EF4-FFF2-40B4-BE49-F238E27FC236}">
                  <a16:creationId xmlns:a16="http://schemas.microsoft.com/office/drawing/2014/main" id="{7BC5C886-D41E-4BF5-8180-7AE6722CA2E7}"/>
                </a:ext>
              </a:extLst>
            </p:cNvPr>
            <p:cNvSpPr/>
            <p:nvPr/>
          </p:nvSpPr>
          <p:spPr>
            <a:xfrm rot="10800000">
              <a:off x="12679005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" name="Triângulo isósceles 50">
              <a:extLst>
                <a:ext uri="{FF2B5EF4-FFF2-40B4-BE49-F238E27FC236}">
                  <a16:creationId xmlns:a16="http://schemas.microsoft.com/office/drawing/2014/main" id="{D5EF2D91-BEB7-4322-BADE-B3334148F465}"/>
                </a:ext>
              </a:extLst>
            </p:cNvPr>
            <p:cNvSpPr/>
            <p:nvPr/>
          </p:nvSpPr>
          <p:spPr>
            <a:xfrm>
              <a:off x="12012406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" name="Triângulo isósceles 51">
              <a:extLst>
                <a:ext uri="{FF2B5EF4-FFF2-40B4-BE49-F238E27FC236}">
                  <a16:creationId xmlns:a16="http://schemas.microsoft.com/office/drawing/2014/main" id="{25930CBB-8E27-4705-B153-FC815175D81D}"/>
                </a:ext>
              </a:extLst>
            </p:cNvPr>
            <p:cNvSpPr/>
            <p:nvPr/>
          </p:nvSpPr>
          <p:spPr>
            <a:xfrm rot="10800000">
              <a:off x="1621958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" name="Triângulo isósceles 52">
              <a:extLst>
                <a:ext uri="{FF2B5EF4-FFF2-40B4-BE49-F238E27FC236}">
                  <a16:creationId xmlns:a16="http://schemas.microsoft.com/office/drawing/2014/main" id="{18B3CE65-DBAA-4285-939B-1C0A8EF3532D}"/>
                </a:ext>
              </a:extLst>
            </p:cNvPr>
            <p:cNvSpPr/>
            <p:nvPr/>
          </p:nvSpPr>
          <p:spPr>
            <a:xfrm rot="10800000">
              <a:off x="4227246" y="350244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" name="Triângulo isósceles 53">
              <a:extLst>
                <a:ext uri="{FF2B5EF4-FFF2-40B4-BE49-F238E27FC236}">
                  <a16:creationId xmlns:a16="http://schemas.microsoft.com/office/drawing/2014/main" id="{AE7B72E9-875C-45D6-BE40-78F9362D52A4}"/>
                </a:ext>
              </a:extLst>
            </p:cNvPr>
            <p:cNvSpPr/>
            <p:nvPr/>
          </p:nvSpPr>
          <p:spPr>
            <a:xfrm rot="10800000">
              <a:off x="8135178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" name="Triângulo isósceles 54">
              <a:extLst>
                <a:ext uri="{FF2B5EF4-FFF2-40B4-BE49-F238E27FC236}">
                  <a16:creationId xmlns:a16="http://schemas.microsoft.com/office/drawing/2014/main" id="{F8297AAD-DD1F-42F4-8632-E55CB9D45A09}"/>
                </a:ext>
              </a:extLst>
            </p:cNvPr>
            <p:cNvSpPr/>
            <p:nvPr/>
          </p:nvSpPr>
          <p:spPr>
            <a:xfrm rot="10800000">
              <a:off x="10740467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" name="Triângulo isósceles 55">
              <a:extLst>
                <a:ext uri="{FF2B5EF4-FFF2-40B4-BE49-F238E27FC236}">
                  <a16:creationId xmlns:a16="http://schemas.microsoft.com/office/drawing/2014/main" id="{0FEB52E8-65AE-4F42-A30B-3CF9086D6C00}"/>
                </a:ext>
              </a:extLst>
            </p:cNvPr>
            <p:cNvSpPr/>
            <p:nvPr/>
          </p:nvSpPr>
          <p:spPr>
            <a:xfrm rot="10800000">
              <a:off x="9437822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" name="Triângulo isósceles 56">
              <a:extLst>
                <a:ext uri="{FF2B5EF4-FFF2-40B4-BE49-F238E27FC236}">
                  <a16:creationId xmlns:a16="http://schemas.microsoft.com/office/drawing/2014/main" id="{2E110393-0166-48DB-9094-06BAAA503811}"/>
                </a:ext>
              </a:extLst>
            </p:cNvPr>
            <p:cNvSpPr/>
            <p:nvPr/>
          </p:nvSpPr>
          <p:spPr>
            <a:xfrm rot="10800000">
              <a:off x="319314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" name="Triângulo isósceles 57">
              <a:extLst>
                <a:ext uri="{FF2B5EF4-FFF2-40B4-BE49-F238E27FC236}">
                  <a16:creationId xmlns:a16="http://schemas.microsoft.com/office/drawing/2014/main" id="{9D35D046-D702-44E8-83D5-4ABE17F90034}"/>
                </a:ext>
              </a:extLst>
            </p:cNvPr>
            <p:cNvSpPr/>
            <p:nvPr/>
          </p:nvSpPr>
          <p:spPr>
            <a:xfrm rot="10800000">
              <a:off x="5529890" y="350244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9" name="Triângulo isósceles 58">
              <a:extLst>
                <a:ext uri="{FF2B5EF4-FFF2-40B4-BE49-F238E27FC236}">
                  <a16:creationId xmlns:a16="http://schemas.microsoft.com/office/drawing/2014/main" id="{6ACA30BD-2337-4334-AFAB-4DE4CCB5455F}"/>
                </a:ext>
              </a:extLst>
            </p:cNvPr>
            <p:cNvSpPr/>
            <p:nvPr/>
          </p:nvSpPr>
          <p:spPr>
            <a:xfrm rot="10800000">
              <a:off x="2924602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" name="Triângulo isósceles 59">
              <a:extLst>
                <a:ext uri="{FF2B5EF4-FFF2-40B4-BE49-F238E27FC236}">
                  <a16:creationId xmlns:a16="http://schemas.microsoft.com/office/drawing/2014/main" id="{75F053A6-01F4-41D8-A0E4-F52B27E7181F}"/>
                </a:ext>
              </a:extLst>
            </p:cNvPr>
            <p:cNvSpPr/>
            <p:nvPr/>
          </p:nvSpPr>
          <p:spPr>
            <a:xfrm rot="10800000">
              <a:off x="6832534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" name="Triângulo isósceles 60">
              <a:extLst>
                <a:ext uri="{FF2B5EF4-FFF2-40B4-BE49-F238E27FC236}">
                  <a16:creationId xmlns:a16="http://schemas.microsoft.com/office/drawing/2014/main" id="{439E30EF-FABF-4242-8183-870261BE7FCB}"/>
                </a:ext>
              </a:extLst>
            </p:cNvPr>
            <p:cNvSpPr/>
            <p:nvPr/>
          </p:nvSpPr>
          <p:spPr>
            <a:xfrm>
              <a:off x="2258004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2" name="Triângulo isósceles 61">
              <a:extLst>
                <a:ext uri="{FF2B5EF4-FFF2-40B4-BE49-F238E27FC236}">
                  <a16:creationId xmlns:a16="http://schemas.microsoft.com/office/drawing/2014/main" id="{73779B33-A8B3-4720-9535-3C8F7605FB95}"/>
                </a:ext>
              </a:extLst>
            </p:cNvPr>
            <p:cNvSpPr/>
            <p:nvPr/>
          </p:nvSpPr>
          <p:spPr>
            <a:xfrm>
              <a:off x="4863292" y="372016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3" name="Triângulo isósceles 62">
              <a:extLst>
                <a:ext uri="{FF2B5EF4-FFF2-40B4-BE49-F238E27FC236}">
                  <a16:creationId xmlns:a16="http://schemas.microsoft.com/office/drawing/2014/main" id="{F9B222C3-9E3C-4A19-A4B3-21ED4020A805}"/>
                </a:ext>
              </a:extLst>
            </p:cNvPr>
            <p:cNvSpPr/>
            <p:nvPr/>
          </p:nvSpPr>
          <p:spPr>
            <a:xfrm>
              <a:off x="8771224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4" name="Triângulo isósceles 63">
              <a:extLst>
                <a:ext uri="{FF2B5EF4-FFF2-40B4-BE49-F238E27FC236}">
                  <a16:creationId xmlns:a16="http://schemas.microsoft.com/office/drawing/2014/main" id="{2121A5CA-BF30-4994-9CE1-D98D33A4CA21}"/>
                </a:ext>
              </a:extLst>
            </p:cNvPr>
            <p:cNvSpPr/>
            <p:nvPr/>
          </p:nvSpPr>
          <p:spPr>
            <a:xfrm>
              <a:off x="11376513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" name="Triângulo isósceles 64">
              <a:extLst>
                <a:ext uri="{FF2B5EF4-FFF2-40B4-BE49-F238E27FC236}">
                  <a16:creationId xmlns:a16="http://schemas.microsoft.com/office/drawing/2014/main" id="{BC70C89F-4915-472E-A88A-21CDBA1F1C72}"/>
                </a:ext>
              </a:extLst>
            </p:cNvPr>
            <p:cNvSpPr/>
            <p:nvPr/>
          </p:nvSpPr>
          <p:spPr>
            <a:xfrm>
              <a:off x="10073868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" name="Triângulo isósceles 65">
              <a:extLst>
                <a:ext uri="{FF2B5EF4-FFF2-40B4-BE49-F238E27FC236}">
                  <a16:creationId xmlns:a16="http://schemas.microsoft.com/office/drawing/2014/main" id="{079C6D65-5778-4A83-8FBA-E51B9538D7C5}"/>
                </a:ext>
              </a:extLst>
            </p:cNvPr>
            <p:cNvSpPr/>
            <p:nvPr/>
          </p:nvSpPr>
          <p:spPr>
            <a:xfrm>
              <a:off x="955360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7" name="Triângulo isósceles 66">
              <a:extLst>
                <a:ext uri="{FF2B5EF4-FFF2-40B4-BE49-F238E27FC236}">
                  <a16:creationId xmlns:a16="http://schemas.microsoft.com/office/drawing/2014/main" id="{7117863F-B0C6-4BDB-B128-0642EE5136BC}"/>
                </a:ext>
              </a:extLst>
            </p:cNvPr>
            <p:cNvSpPr/>
            <p:nvPr/>
          </p:nvSpPr>
          <p:spPr>
            <a:xfrm>
              <a:off x="6165936" y="372016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8" name="Triângulo isósceles 67">
              <a:extLst>
                <a:ext uri="{FF2B5EF4-FFF2-40B4-BE49-F238E27FC236}">
                  <a16:creationId xmlns:a16="http://schemas.microsoft.com/office/drawing/2014/main" id="{084897A9-0B92-4D67-8C4C-F50BA9830F97}"/>
                </a:ext>
              </a:extLst>
            </p:cNvPr>
            <p:cNvSpPr/>
            <p:nvPr/>
          </p:nvSpPr>
          <p:spPr>
            <a:xfrm>
              <a:off x="3560648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9" name="Triângulo isósceles 68">
              <a:extLst>
                <a:ext uri="{FF2B5EF4-FFF2-40B4-BE49-F238E27FC236}">
                  <a16:creationId xmlns:a16="http://schemas.microsoft.com/office/drawing/2014/main" id="{5DBBA60F-9CFB-438A-80BE-597F62BE5CE3}"/>
                </a:ext>
              </a:extLst>
            </p:cNvPr>
            <p:cNvSpPr/>
            <p:nvPr/>
          </p:nvSpPr>
          <p:spPr>
            <a:xfrm>
              <a:off x="7468580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0" name="Triângulo isósceles 69">
              <a:extLst>
                <a:ext uri="{FF2B5EF4-FFF2-40B4-BE49-F238E27FC236}">
                  <a16:creationId xmlns:a16="http://schemas.microsoft.com/office/drawing/2014/main" id="{1394E09B-451B-4C65-A3C4-381F0958B734}"/>
                </a:ext>
              </a:extLst>
            </p:cNvPr>
            <p:cNvSpPr/>
            <p:nvPr/>
          </p:nvSpPr>
          <p:spPr>
            <a:xfrm>
              <a:off x="-347285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1" name="Triângulo isósceles 70">
              <a:extLst>
                <a:ext uri="{FF2B5EF4-FFF2-40B4-BE49-F238E27FC236}">
                  <a16:creationId xmlns:a16="http://schemas.microsoft.com/office/drawing/2014/main" id="{A7A7B5D8-EDD8-48D3-A20A-A8DEC70365FE}"/>
                </a:ext>
              </a:extLst>
            </p:cNvPr>
            <p:cNvSpPr/>
            <p:nvPr/>
          </p:nvSpPr>
          <p:spPr>
            <a:xfrm rot="10800000">
              <a:off x="12043112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2" name="Triângulo isósceles 71">
              <a:extLst>
                <a:ext uri="{FF2B5EF4-FFF2-40B4-BE49-F238E27FC236}">
                  <a16:creationId xmlns:a16="http://schemas.microsoft.com/office/drawing/2014/main" id="{A26F6739-5EE8-4624-B118-48A8B4D47280}"/>
                </a:ext>
              </a:extLst>
            </p:cNvPr>
            <p:cNvSpPr/>
            <p:nvPr/>
          </p:nvSpPr>
          <p:spPr>
            <a:xfrm rot="10800000">
              <a:off x="-983332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3" name="Triângulo isósceles 72">
              <a:extLst>
                <a:ext uri="{FF2B5EF4-FFF2-40B4-BE49-F238E27FC236}">
                  <a16:creationId xmlns:a16="http://schemas.microsoft.com/office/drawing/2014/main" id="{BF71444A-1815-4202-94F2-69FC3DCA54A5}"/>
                </a:ext>
              </a:extLst>
            </p:cNvPr>
            <p:cNvSpPr/>
            <p:nvPr/>
          </p:nvSpPr>
          <p:spPr>
            <a:xfrm rot="10800000">
              <a:off x="955208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4" name="Triângulo isósceles 73">
              <a:extLst>
                <a:ext uri="{FF2B5EF4-FFF2-40B4-BE49-F238E27FC236}">
                  <a16:creationId xmlns:a16="http://schemas.microsoft.com/office/drawing/2014/main" id="{2209DBA9-BCFA-40CB-8318-339CA4A90D28}"/>
                </a:ext>
              </a:extLst>
            </p:cNvPr>
            <p:cNvSpPr/>
            <p:nvPr/>
          </p:nvSpPr>
          <p:spPr>
            <a:xfrm rot="10800000">
              <a:off x="3560496" y="503087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5" name="Triângulo isósceles 74">
              <a:extLst>
                <a:ext uri="{FF2B5EF4-FFF2-40B4-BE49-F238E27FC236}">
                  <a16:creationId xmlns:a16="http://schemas.microsoft.com/office/drawing/2014/main" id="{27F4C949-3168-4750-9B3C-FC875F663BF6}"/>
                </a:ext>
              </a:extLst>
            </p:cNvPr>
            <p:cNvSpPr/>
            <p:nvPr/>
          </p:nvSpPr>
          <p:spPr>
            <a:xfrm rot="10800000">
              <a:off x="7468428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6" name="Triângulo isósceles 75">
              <a:extLst>
                <a:ext uri="{FF2B5EF4-FFF2-40B4-BE49-F238E27FC236}">
                  <a16:creationId xmlns:a16="http://schemas.microsoft.com/office/drawing/2014/main" id="{B4A48027-D1A1-469E-8F97-C01CDFB93735}"/>
                </a:ext>
              </a:extLst>
            </p:cNvPr>
            <p:cNvSpPr/>
            <p:nvPr/>
          </p:nvSpPr>
          <p:spPr>
            <a:xfrm rot="10800000">
              <a:off x="10073717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7" name="Triângulo isósceles 76">
              <a:extLst>
                <a:ext uri="{FF2B5EF4-FFF2-40B4-BE49-F238E27FC236}">
                  <a16:creationId xmlns:a16="http://schemas.microsoft.com/office/drawing/2014/main" id="{B7611F34-31B9-49FD-9188-FB954EFD9FDC}"/>
                </a:ext>
              </a:extLst>
            </p:cNvPr>
            <p:cNvSpPr/>
            <p:nvPr/>
          </p:nvSpPr>
          <p:spPr>
            <a:xfrm rot="10800000">
              <a:off x="8771072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8" name="Triângulo isósceles 77">
              <a:extLst>
                <a:ext uri="{FF2B5EF4-FFF2-40B4-BE49-F238E27FC236}">
                  <a16:creationId xmlns:a16="http://schemas.microsoft.com/office/drawing/2014/main" id="{4532AA4E-E2CB-4915-903D-8AC5807121FB}"/>
                </a:ext>
              </a:extLst>
            </p:cNvPr>
            <p:cNvSpPr/>
            <p:nvPr/>
          </p:nvSpPr>
          <p:spPr>
            <a:xfrm rot="10800000">
              <a:off x="-347436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9" name="Triângulo isósceles 78">
              <a:extLst>
                <a:ext uri="{FF2B5EF4-FFF2-40B4-BE49-F238E27FC236}">
                  <a16:creationId xmlns:a16="http://schemas.microsoft.com/office/drawing/2014/main" id="{0EDEB8FE-6178-46F7-B70C-765848400BB0}"/>
                </a:ext>
              </a:extLst>
            </p:cNvPr>
            <p:cNvSpPr/>
            <p:nvPr/>
          </p:nvSpPr>
          <p:spPr>
            <a:xfrm rot="10800000">
              <a:off x="4863140" y="503087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0" name="Triângulo isósceles 79">
              <a:extLst>
                <a:ext uri="{FF2B5EF4-FFF2-40B4-BE49-F238E27FC236}">
                  <a16:creationId xmlns:a16="http://schemas.microsoft.com/office/drawing/2014/main" id="{70E96D20-AA76-4B74-96FD-3199045639F8}"/>
                </a:ext>
              </a:extLst>
            </p:cNvPr>
            <p:cNvSpPr/>
            <p:nvPr/>
          </p:nvSpPr>
          <p:spPr>
            <a:xfrm rot="10800000">
              <a:off x="2257852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1" name="Triângulo isósceles 80">
              <a:extLst>
                <a:ext uri="{FF2B5EF4-FFF2-40B4-BE49-F238E27FC236}">
                  <a16:creationId xmlns:a16="http://schemas.microsoft.com/office/drawing/2014/main" id="{B0079430-C65F-4C5F-803E-5C042B0985FA}"/>
                </a:ext>
              </a:extLst>
            </p:cNvPr>
            <p:cNvSpPr/>
            <p:nvPr/>
          </p:nvSpPr>
          <p:spPr>
            <a:xfrm rot="10800000">
              <a:off x="6165784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2" name="Triângulo isósceles 81">
              <a:extLst>
                <a:ext uri="{FF2B5EF4-FFF2-40B4-BE49-F238E27FC236}">
                  <a16:creationId xmlns:a16="http://schemas.microsoft.com/office/drawing/2014/main" id="{BD7668AD-53AE-4E5C-B73B-D6FDC1BCCD71}"/>
                </a:ext>
              </a:extLst>
            </p:cNvPr>
            <p:cNvSpPr/>
            <p:nvPr/>
          </p:nvSpPr>
          <p:spPr>
            <a:xfrm>
              <a:off x="1591254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3" name="Triângulo isósceles 82">
              <a:extLst>
                <a:ext uri="{FF2B5EF4-FFF2-40B4-BE49-F238E27FC236}">
                  <a16:creationId xmlns:a16="http://schemas.microsoft.com/office/drawing/2014/main" id="{664B12D1-B22B-43DB-872E-1E6A9F196E96}"/>
                </a:ext>
              </a:extLst>
            </p:cNvPr>
            <p:cNvSpPr/>
            <p:nvPr/>
          </p:nvSpPr>
          <p:spPr>
            <a:xfrm>
              <a:off x="4196542" y="524859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4" name="Triângulo isósceles 83">
              <a:extLst>
                <a:ext uri="{FF2B5EF4-FFF2-40B4-BE49-F238E27FC236}">
                  <a16:creationId xmlns:a16="http://schemas.microsoft.com/office/drawing/2014/main" id="{331A4AE4-A1C2-4836-8C76-D8E5F1497163}"/>
                </a:ext>
              </a:extLst>
            </p:cNvPr>
            <p:cNvSpPr/>
            <p:nvPr/>
          </p:nvSpPr>
          <p:spPr>
            <a:xfrm>
              <a:off x="8104474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5" name="Triângulo isósceles 84">
              <a:extLst>
                <a:ext uri="{FF2B5EF4-FFF2-40B4-BE49-F238E27FC236}">
                  <a16:creationId xmlns:a16="http://schemas.microsoft.com/office/drawing/2014/main" id="{0BD1A572-17FC-452D-AEFD-0EAFF760ADC7}"/>
                </a:ext>
              </a:extLst>
            </p:cNvPr>
            <p:cNvSpPr/>
            <p:nvPr/>
          </p:nvSpPr>
          <p:spPr>
            <a:xfrm>
              <a:off x="10709763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6" name="Triângulo isósceles 85">
              <a:extLst>
                <a:ext uri="{FF2B5EF4-FFF2-40B4-BE49-F238E27FC236}">
                  <a16:creationId xmlns:a16="http://schemas.microsoft.com/office/drawing/2014/main" id="{5F7CE8F7-B064-47BD-8463-9413501FAB3A}"/>
                </a:ext>
              </a:extLst>
            </p:cNvPr>
            <p:cNvSpPr/>
            <p:nvPr/>
          </p:nvSpPr>
          <p:spPr>
            <a:xfrm>
              <a:off x="9407118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7" name="Triângulo isósceles 86">
              <a:extLst>
                <a:ext uri="{FF2B5EF4-FFF2-40B4-BE49-F238E27FC236}">
                  <a16:creationId xmlns:a16="http://schemas.microsoft.com/office/drawing/2014/main" id="{6AC8F5E2-5E3D-43D2-BFF3-214732254282}"/>
                </a:ext>
              </a:extLst>
            </p:cNvPr>
            <p:cNvSpPr/>
            <p:nvPr/>
          </p:nvSpPr>
          <p:spPr>
            <a:xfrm>
              <a:off x="288610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8" name="Triângulo isósceles 87">
              <a:extLst>
                <a:ext uri="{FF2B5EF4-FFF2-40B4-BE49-F238E27FC236}">
                  <a16:creationId xmlns:a16="http://schemas.microsoft.com/office/drawing/2014/main" id="{9D857C2C-EB05-43D2-8256-BA79C93891AC}"/>
                </a:ext>
              </a:extLst>
            </p:cNvPr>
            <p:cNvSpPr/>
            <p:nvPr/>
          </p:nvSpPr>
          <p:spPr>
            <a:xfrm>
              <a:off x="5499186" y="524859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9" name="Triângulo isósceles 88">
              <a:extLst>
                <a:ext uri="{FF2B5EF4-FFF2-40B4-BE49-F238E27FC236}">
                  <a16:creationId xmlns:a16="http://schemas.microsoft.com/office/drawing/2014/main" id="{16CF2364-9018-4418-BE34-8B5AD015A11E}"/>
                </a:ext>
              </a:extLst>
            </p:cNvPr>
            <p:cNvSpPr/>
            <p:nvPr/>
          </p:nvSpPr>
          <p:spPr>
            <a:xfrm>
              <a:off x="2893898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0" name="Triângulo isósceles 89">
              <a:extLst>
                <a:ext uri="{FF2B5EF4-FFF2-40B4-BE49-F238E27FC236}">
                  <a16:creationId xmlns:a16="http://schemas.microsoft.com/office/drawing/2014/main" id="{C32620CA-D3FB-4A0D-929D-4EC1178D154D}"/>
                </a:ext>
              </a:extLst>
            </p:cNvPr>
            <p:cNvSpPr/>
            <p:nvPr/>
          </p:nvSpPr>
          <p:spPr>
            <a:xfrm>
              <a:off x="6801830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1" name="Triângulo isósceles 90">
              <a:extLst>
                <a:ext uri="{FF2B5EF4-FFF2-40B4-BE49-F238E27FC236}">
                  <a16:creationId xmlns:a16="http://schemas.microsoft.com/office/drawing/2014/main" id="{C930B551-D025-458B-A600-F7A21A2ADDB9}"/>
                </a:ext>
              </a:extLst>
            </p:cNvPr>
            <p:cNvSpPr/>
            <p:nvPr/>
          </p:nvSpPr>
          <p:spPr>
            <a:xfrm>
              <a:off x="-1014035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2" name="Triângulo isósceles 91">
              <a:extLst>
                <a:ext uri="{FF2B5EF4-FFF2-40B4-BE49-F238E27FC236}">
                  <a16:creationId xmlns:a16="http://schemas.microsoft.com/office/drawing/2014/main" id="{8C561C37-D3B1-4C2B-A8D0-14CEF3FE07F2}"/>
                </a:ext>
              </a:extLst>
            </p:cNvPr>
            <p:cNvSpPr/>
            <p:nvPr/>
          </p:nvSpPr>
          <p:spPr>
            <a:xfrm rot="10800000">
              <a:off x="11376362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3" name="Triângulo isósceles 92">
              <a:extLst>
                <a:ext uri="{FF2B5EF4-FFF2-40B4-BE49-F238E27FC236}">
                  <a16:creationId xmlns:a16="http://schemas.microsoft.com/office/drawing/2014/main" id="{7AFC8C4F-B181-4747-80E8-8F5816174F15}"/>
                </a:ext>
              </a:extLst>
            </p:cNvPr>
            <p:cNvSpPr/>
            <p:nvPr/>
          </p:nvSpPr>
          <p:spPr>
            <a:xfrm rot="10800000">
              <a:off x="-1650082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4" name="Triângulo isósceles 93">
              <a:extLst>
                <a:ext uri="{FF2B5EF4-FFF2-40B4-BE49-F238E27FC236}">
                  <a16:creationId xmlns:a16="http://schemas.microsoft.com/office/drawing/2014/main" id="{70D2077E-A630-4B12-AAF9-2E1661047B90}"/>
                </a:ext>
              </a:extLst>
            </p:cNvPr>
            <p:cNvSpPr/>
            <p:nvPr/>
          </p:nvSpPr>
          <p:spPr>
            <a:xfrm rot="10800000">
              <a:off x="12679005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5" name="Triângulo isósceles 94">
              <a:extLst>
                <a:ext uri="{FF2B5EF4-FFF2-40B4-BE49-F238E27FC236}">
                  <a16:creationId xmlns:a16="http://schemas.microsoft.com/office/drawing/2014/main" id="{72B4FAB7-5F05-41A3-9B4E-A24627863742}"/>
                </a:ext>
              </a:extLst>
            </p:cNvPr>
            <p:cNvSpPr/>
            <p:nvPr/>
          </p:nvSpPr>
          <p:spPr>
            <a:xfrm>
              <a:off x="12012406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6" name="Triângulo isósceles 95">
              <a:extLst>
                <a:ext uri="{FF2B5EF4-FFF2-40B4-BE49-F238E27FC236}">
                  <a16:creationId xmlns:a16="http://schemas.microsoft.com/office/drawing/2014/main" id="{E3F4862C-BD38-4794-83F0-E6848FE0D052}"/>
                </a:ext>
              </a:extLst>
            </p:cNvPr>
            <p:cNvSpPr/>
            <p:nvPr/>
          </p:nvSpPr>
          <p:spPr>
            <a:xfrm rot="10800000">
              <a:off x="955208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7" name="Triângulo isósceles 96">
              <a:extLst>
                <a:ext uri="{FF2B5EF4-FFF2-40B4-BE49-F238E27FC236}">
                  <a16:creationId xmlns:a16="http://schemas.microsoft.com/office/drawing/2014/main" id="{F4E8CD6E-1CBE-45F2-806E-D40F402AD20C}"/>
                </a:ext>
              </a:extLst>
            </p:cNvPr>
            <p:cNvSpPr/>
            <p:nvPr/>
          </p:nvSpPr>
          <p:spPr>
            <a:xfrm rot="10800000">
              <a:off x="3560496" y="-1061346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8" name="Triângulo isósceles 97">
              <a:extLst>
                <a:ext uri="{FF2B5EF4-FFF2-40B4-BE49-F238E27FC236}">
                  <a16:creationId xmlns:a16="http://schemas.microsoft.com/office/drawing/2014/main" id="{82C53F2B-F291-4A0A-AB31-3D777E6B7090}"/>
                </a:ext>
              </a:extLst>
            </p:cNvPr>
            <p:cNvSpPr/>
            <p:nvPr/>
          </p:nvSpPr>
          <p:spPr>
            <a:xfrm rot="10800000">
              <a:off x="7468428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9" name="Triângulo isósceles 98">
              <a:extLst>
                <a:ext uri="{FF2B5EF4-FFF2-40B4-BE49-F238E27FC236}">
                  <a16:creationId xmlns:a16="http://schemas.microsoft.com/office/drawing/2014/main" id="{66E56814-5D47-4B4A-866A-DCB586F1BBB7}"/>
                </a:ext>
              </a:extLst>
            </p:cNvPr>
            <p:cNvSpPr/>
            <p:nvPr/>
          </p:nvSpPr>
          <p:spPr>
            <a:xfrm rot="10800000">
              <a:off x="10073717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0" name="Triângulo isósceles 99">
              <a:extLst>
                <a:ext uri="{FF2B5EF4-FFF2-40B4-BE49-F238E27FC236}">
                  <a16:creationId xmlns:a16="http://schemas.microsoft.com/office/drawing/2014/main" id="{F54BB943-AFC6-4603-A3A1-90D68595EDC8}"/>
                </a:ext>
              </a:extLst>
            </p:cNvPr>
            <p:cNvSpPr/>
            <p:nvPr/>
          </p:nvSpPr>
          <p:spPr>
            <a:xfrm rot="10800000">
              <a:off x="8771072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1" name="Triângulo isósceles 100">
              <a:extLst>
                <a:ext uri="{FF2B5EF4-FFF2-40B4-BE49-F238E27FC236}">
                  <a16:creationId xmlns:a16="http://schemas.microsoft.com/office/drawing/2014/main" id="{8321772B-AE12-455F-8291-2B0597F39B92}"/>
                </a:ext>
              </a:extLst>
            </p:cNvPr>
            <p:cNvSpPr/>
            <p:nvPr/>
          </p:nvSpPr>
          <p:spPr>
            <a:xfrm rot="10800000">
              <a:off x="-347436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2" name="Triângulo isósceles 101">
              <a:extLst>
                <a:ext uri="{FF2B5EF4-FFF2-40B4-BE49-F238E27FC236}">
                  <a16:creationId xmlns:a16="http://schemas.microsoft.com/office/drawing/2014/main" id="{82ACA007-2592-4685-969E-CDB7CDC51940}"/>
                </a:ext>
              </a:extLst>
            </p:cNvPr>
            <p:cNvSpPr/>
            <p:nvPr/>
          </p:nvSpPr>
          <p:spPr>
            <a:xfrm rot="10800000">
              <a:off x="4863140" y="-1061346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3" name="Triângulo isósceles 102">
              <a:extLst>
                <a:ext uri="{FF2B5EF4-FFF2-40B4-BE49-F238E27FC236}">
                  <a16:creationId xmlns:a16="http://schemas.microsoft.com/office/drawing/2014/main" id="{B0AE9FE8-4BC0-447C-8386-4E4877688221}"/>
                </a:ext>
              </a:extLst>
            </p:cNvPr>
            <p:cNvSpPr/>
            <p:nvPr/>
          </p:nvSpPr>
          <p:spPr>
            <a:xfrm rot="10800000">
              <a:off x="2257852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4" name="Triângulo isósceles 103">
              <a:extLst>
                <a:ext uri="{FF2B5EF4-FFF2-40B4-BE49-F238E27FC236}">
                  <a16:creationId xmlns:a16="http://schemas.microsoft.com/office/drawing/2014/main" id="{00983A47-E0B7-4112-9119-8009DA295428}"/>
                </a:ext>
              </a:extLst>
            </p:cNvPr>
            <p:cNvSpPr/>
            <p:nvPr/>
          </p:nvSpPr>
          <p:spPr>
            <a:xfrm rot="10800000">
              <a:off x="6165784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5" name="Triângulo isósceles 104">
              <a:extLst>
                <a:ext uri="{FF2B5EF4-FFF2-40B4-BE49-F238E27FC236}">
                  <a16:creationId xmlns:a16="http://schemas.microsoft.com/office/drawing/2014/main" id="{27003DC2-E87C-409B-977C-94CED8529B3B}"/>
                </a:ext>
              </a:extLst>
            </p:cNvPr>
            <p:cNvSpPr/>
            <p:nvPr/>
          </p:nvSpPr>
          <p:spPr>
            <a:xfrm>
              <a:off x="1591254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6" name="Triângulo isósceles 105">
              <a:extLst>
                <a:ext uri="{FF2B5EF4-FFF2-40B4-BE49-F238E27FC236}">
                  <a16:creationId xmlns:a16="http://schemas.microsoft.com/office/drawing/2014/main" id="{689F57FB-00DC-4508-8E42-DB858F4F90CF}"/>
                </a:ext>
              </a:extLst>
            </p:cNvPr>
            <p:cNvSpPr/>
            <p:nvPr/>
          </p:nvSpPr>
          <p:spPr>
            <a:xfrm>
              <a:off x="4196542" y="-84363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7" name="Triângulo isósceles 106">
              <a:extLst>
                <a:ext uri="{FF2B5EF4-FFF2-40B4-BE49-F238E27FC236}">
                  <a16:creationId xmlns:a16="http://schemas.microsoft.com/office/drawing/2014/main" id="{18C4DB61-DC55-4EF9-8D69-235B8817C871}"/>
                </a:ext>
              </a:extLst>
            </p:cNvPr>
            <p:cNvSpPr/>
            <p:nvPr/>
          </p:nvSpPr>
          <p:spPr>
            <a:xfrm>
              <a:off x="8104474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8" name="Triângulo isósceles 107">
              <a:extLst>
                <a:ext uri="{FF2B5EF4-FFF2-40B4-BE49-F238E27FC236}">
                  <a16:creationId xmlns:a16="http://schemas.microsoft.com/office/drawing/2014/main" id="{7B03CCA9-5C7F-4155-A7E4-5B6F31AD04E2}"/>
                </a:ext>
              </a:extLst>
            </p:cNvPr>
            <p:cNvSpPr/>
            <p:nvPr/>
          </p:nvSpPr>
          <p:spPr>
            <a:xfrm>
              <a:off x="10709763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9" name="Triângulo isósceles 108">
              <a:extLst>
                <a:ext uri="{FF2B5EF4-FFF2-40B4-BE49-F238E27FC236}">
                  <a16:creationId xmlns:a16="http://schemas.microsoft.com/office/drawing/2014/main" id="{99A7F872-1F41-47AD-A8AB-28FD751A1FBE}"/>
                </a:ext>
              </a:extLst>
            </p:cNvPr>
            <p:cNvSpPr/>
            <p:nvPr/>
          </p:nvSpPr>
          <p:spPr>
            <a:xfrm>
              <a:off x="9407118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0" name="Triângulo isósceles 109">
              <a:extLst>
                <a:ext uri="{FF2B5EF4-FFF2-40B4-BE49-F238E27FC236}">
                  <a16:creationId xmlns:a16="http://schemas.microsoft.com/office/drawing/2014/main" id="{59C3E36E-C10B-4A5B-ABF7-C4EB0DD57443}"/>
                </a:ext>
              </a:extLst>
            </p:cNvPr>
            <p:cNvSpPr/>
            <p:nvPr/>
          </p:nvSpPr>
          <p:spPr>
            <a:xfrm>
              <a:off x="288610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1" name="Triângulo isósceles 110">
              <a:extLst>
                <a:ext uri="{FF2B5EF4-FFF2-40B4-BE49-F238E27FC236}">
                  <a16:creationId xmlns:a16="http://schemas.microsoft.com/office/drawing/2014/main" id="{E502F4F2-AC3C-456A-B586-AEC012569635}"/>
                </a:ext>
              </a:extLst>
            </p:cNvPr>
            <p:cNvSpPr/>
            <p:nvPr/>
          </p:nvSpPr>
          <p:spPr>
            <a:xfrm>
              <a:off x="5499186" y="-84363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2" name="Triângulo isósceles 111">
              <a:extLst>
                <a:ext uri="{FF2B5EF4-FFF2-40B4-BE49-F238E27FC236}">
                  <a16:creationId xmlns:a16="http://schemas.microsoft.com/office/drawing/2014/main" id="{BCEC66E3-A404-43F1-8683-027194D194E1}"/>
                </a:ext>
              </a:extLst>
            </p:cNvPr>
            <p:cNvSpPr/>
            <p:nvPr/>
          </p:nvSpPr>
          <p:spPr>
            <a:xfrm>
              <a:off x="2893898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3" name="Triângulo isósceles 112">
              <a:extLst>
                <a:ext uri="{FF2B5EF4-FFF2-40B4-BE49-F238E27FC236}">
                  <a16:creationId xmlns:a16="http://schemas.microsoft.com/office/drawing/2014/main" id="{075891B7-D557-4D4C-8447-895020757754}"/>
                </a:ext>
              </a:extLst>
            </p:cNvPr>
            <p:cNvSpPr/>
            <p:nvPr/>
          </p:nvSpPr>
          <p:spPr>
            <a:xfrm>
              <a:off x="6801830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4" name="Triângulo isósceles 113">
              <a:extLst>
                <a:ext uri="{FF2B5EF4-FFF2-40B4-BE49-F238E27FC236}">
                  <a16:creationId xmlns:a16="http://schemas.microsoft.com/office/drawing/2014/main" id="{82114E42-4BFD-430C-B2C7-FA40BF6E1A52}"/>
                </a:ext>
              </a:extLst>
            </p:cNvPr>
            <p:cNvSpPr/>
            <p:nvPr/>
          </p:nvSpPr>
          <p:spPr>
            <a:xfrm>
              <a:off x="-1014035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5" name="Triângulo isósceles 114">
              <a:extLst>
                <a:ext uri="{FF2B5EF4-FFF2-40B4-BE49-F238E27FC236}">
                  <a16:creationId xmlns:a16="http://schemas.microsoft.com/office/drawing/2014/main" id="{9261E977-71F3-4DC4-956C-B3353D477232}"/>
                </a:ext>
              </a:extLst>
            </p:cNvPr>
            <p:cNvSpPr/>
            <p:nvPr/>
          </p:nvSpPr>
          <p:spPr>
            <a:xfrm rot="10800000">
              <a:off x="11376362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6" name="Triângulo isósceles 115">
              <a:extLst>
                <a:ext uri="{FF2B5EF4-FFF2-40B4-BE49-F238E27FC236}">
                  <a16:creationId xmlns:a16="http://schemas.microsoft.com/office/drawing/2014/main" id="{D5432BD4-C91A-475A-9CF9-EA0AE119086D}"/>
                </a:ext>
              </a:extLst>
            </p:cNvPr>
            <p:cNvSpPr/>
            <p:nvPr/>
          </p:nvSpPr>
          <p:spPr>
            <a:xfrm rot="10800000">
              <a:off x="-1650082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7" name="Triângulo isósceles 116">
              <a:extLst>
                <a:ext uri="{FF2B5EF4-FFF2-40B4-BE49-F238E27FC236}">
                  <a16:creationId xmlns:a16="http://schemas.microsoft.com/office/drawing/2014/main" id="{7F6AFE5E-4EF0-4367-8591-94190BCA8795}"/>
                </a:ext>
              </a:extLst>
            </p:cNvPr>
            <p:cNvSpPr/>
            <p:nvPr/>
          </p:nvSpPr>
          <p:spPr>
            <a:xfrm rot="10800000">
              <a:off x="12679005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8" name="Triângulo isósceles 117">
              <a:extLst>
                <a:ext uri="{FF2B5EF4-FFF2-40B4-BE49-F238E27FC236}">
                  <a16:creationId xmlns:a16="http://schemas.microsoft.com/office/drawing/2014/main" id="{2E7237F6-D50C-4F89-9D60-498DEFD2E98A}"/>
                </a:ext>
              </a:extLst>
            </p:cNvPr>
            <p:cNvSpPr/>
            <p:nvPr/>
          </p:nvSpPr>
          <p:spPr>
            <a:xfrm>
              <a:off x="12012406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9" name="Triângulo isósceles 118">
              <a:extLst>
                <a:ext uri="{FF2B5EF4-FFF2-40B4-BE49-F238E27FC236}">
                  <a16:creationId xmlns:a16="http://schemas.microsoft.com/office/drawing/2014/main" id="{1965D9FC-663F-4ACC-B54E-9B5C14EAE73E}"/>
                </a:ext>
              </a:extLst>
            </p:cNvPr>
            <p:cNvSpPr/>
            <p:nvPr/>
          </p:nvSpPr>
          <p:spPr>
            <a:xfrm rot="10800000">
              <a:off x="1583858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0" name="Triângulo isósceles 119">
              <a:extLst>
                <a:ext uri="{FF2B5EF4-FFF2-40B4-BE49-F238E27FC236}">
                  <a16:creationId xmlns:a16="http://schemas.microsoft.com/office/drawing/2014/main" id="{6747501A-0DEC-4C73-BCD9-4D2A55376E53}"/>
                </a:ext>
              </a:extLst>
            </p:cNvPr>
            <p:cNvSpPr/>
            <p:nvPr/>
          </p:nvSpPr>
          <p:spPr>
            <a:xfrm rot="10800000">
              <a:off x="4189146" y="6545870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1" name="Triângulo isósceles 120">
              <a:extLst>
                <a:ext uri="{FF2B5EF4-FFF2-40B4-BE49-F238E27FC236}">
                  <a16:creationId xmlns:a16="http://schemas.microsoft.com/office/drawing/2014/main" id="{C812FE12-0F7A-4BA0-8C5B-553199FF0E4C}"/>
                </a:ext>
              </a:extLst>
            </p:cNvPr>
            <p:cNvSpPr/>
            <p:nvPr/>
          </p:nvSpPr>
          <p:spPr>
            <a:xfrm rot="10800000">
              <a:off x="8097078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2" name="Triângulo isósceles 121">
              <a:extLst>
                <a:ext uri="{FF2B5EF4-FFF2-40B4-BE49-F238E27FC236}">
                  <a16:creationId xmlns:a16="http://schemas.microsoft.com/office/drawing/2014/main" id="{18477979-37EE-4F5B-A982-960370499614}"/>
                </a:ext>
              </a:extLst>
            </p:cNvPr>
            <p:cNvSpPr/>
            <p:nvPr/>
          </p:nvSpPr>
          <p:spPr>
            <a:xfrm rot="10800000">
              <a:off x="10702367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3" name="Triângulo isósceles 122">
              <a:extLst>
                <a:ext uri="{FF2B5EF4-FFF2-40B4-BE49-F238E27FC236}">
                  <a16:creationId xmlns:a16="http://schemas.microsoft.com/office/drawing/2014/main" id="{5E4B250D-44A9-401F-9EE0-C85088C11CF6}"/>
                </a:ext>
              </a:extLst>
            </p:cNvPr>
            <p:cNvSpPr/>
            <p:nvPr/>
          </p:nvSpPr>
          <p:spPr>
            <a:xfrm rot="10800000">
              <a:off x="9399722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4" name="Triângulo isósceles 123">
              <a:extLst>
                <a:ext uri="{FF2B5EF4-FFF2-40B4-BE49-F238E27FC236}">
                  <a16:creationId xmlns:a16="http://schemas.microsoft.com/office/drawing/2014/main" id="{DD9296EC-08F0-42BA-9DD4-0290EF42761B}"/>
                </a:ext>
              </a:extLst>
            </p:cNvPr>
            <p:cNvSpPr/>
            <p:nvPr/>
          </p:nvSpPr>
          <p:spPr>
            <a:xfrm rot="10800000">
              <a:off x="281214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5" name="Triângulo isósceles 124">
              <a:extLst>
                <a:ext uri="{FF2B5EF4-FFF2-40B4-BE49-F238E27FC236}">
                  <a16:creationId xmlns:a16="http://schemas.microsoft.com/office/drawing/2014/main" id="{90C66CD5-0F94-45E3-9BE2-6CBE1F1635F2}"/>
                </a:ext>
              </a:extLst>
            </p:cNvPr>
            <p:cNvSpPr/>
            <p:nvPr/>
          </p:nvSpPr>
          <p:spPr>
            <a:xfrm rot="10800000">
              <a:off x="5491790" y="6545870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6" name="Triângulo isósceles 125">
              <a:extLst>
                <a:ext uri="{FF2B5EF4-FFF2-40B4-BE49-F238E27FC236}">
                  <a16:creationId xmlns:a16="http://schemas.microsoft.com/office/drawing/2014/main" id="{157E9784-5152-4E5B-A5C1-6D35DC8A9D9F}"/>
                </a:ext>
              </a:extLst>
            </p:cNvPr>
            <p:cNvSpPr/>
            <p:nvPr/>
          </p:nvSpPr>
          <p:spPr>
            <a:xfrm rot="10800000">
              <a:off x="2886502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7" name="Triângulo isósceles 126">
              <a:extLst>
                <a:ext uri="{FF2B5EF4-FFF2-40B4-BE49-F238E27FC236}">
                  <a16:creationId xmlns:a16="http://schemas.microsoft.com/office/drawing/2014/main" id="{7FD35B29-6506-4315-9F11-C2D1D6D80D06}"/>
                </a:ext>
              </a:extLst>
            </p:cNvPr>
            <p:cNvSpPr/>
            <p:nvPr/>
          </p:nvSpPr>
          <p:spPr>
            <a:xfrm rot="10800000">
              <a:off x="6794434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8" name="Triângulo isósceles 127">
              <a:extLst>
                <a:ext uri="{FF2B5EF4-FFF2-40B4-BE49-F238E27FC236}">
                  <a16:creationId xmlns:a16="http://schemas.microsoft.com/office/drawing/2014/main" id="{AEDAED5A-A89B-4779-8541-C8B88A613CB3}"/>
                </a:ext>
              </a:extLst>
            </p:cNvPr>
            <p:cNvSpPr/>
            <p:nvPr/>
          </p:nvSpPr>
          <p:spPr>
            <a:xfrm>
              <a:off x="2219904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9" name="Triângulo isósceles 128">
              <a:extLst>
                <a:ext uri="{FF2B5EF4-FFF2-40B4-BE49-F238E27FC236}">
                  <a16:creationId xmlns:a16="http://schemas.microsoft.com/office/drawing/2014/main" id="{98034C4D-ACB9-4377-BE82-5873C2186EAC}"/>
                </a:ext>
              </a:extLst>
            </p:cNvPr>
            <p:cNvSpPr/>
            <p:nvPr/>
          </p:nvSpPr>
          <p:spPr>
            <a:xfrm>
              <a:off x="4825192" y="676358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0" name="Triângulo isósceles 129">
              <a:extLst>
                <a:ext uri="{FF2B5EF4-FFF2-40B4-BE49-F238E27FC236}">
                  <a16:creationId xmlns:a16="http://schemas.microsoft.com/office/drawing/2014/main" id="{D97C7A53-066B-4296-9E88-A7D40E0BD942}"/>
                </a:ext>
              </a:extLst>
            </p:cNvPr>
            <p:cNvSpPr/>
            <p:nvPr/>
          </p:nvSpPr>
          <p:spPr>
            <a:xfrm>
              <a:off x="8733124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1" name="Triângulo isósceles 130">
              <a:extLst>
                <a:ext uri="{FF2B5EF4-FFF2-40B4-BE49-F238E27FC236}">
                  <a16:creationId xmlns:a16="http://schemas.microsoft.com/office/drawing/2014/main" id="{746F8F3A-20A6-4C40-80CC-F06BB9C94F0F}"/>
                </a:ext>
              </a:extLst>
            </p:cNvPr>
            <p:cNvSpPr/>
            <p:nvPr/>
          </p:nvSpPr>
          <p:spPr>
            <a:xfrm>
              <a:off x="11338413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2" name="Triângulo isósceles 131">
              <a:extLst>
                <a:ext uri="{FF2B5EF4-FFF2-40B4-BE49-F238E27FC236}">
                  <a16:creationId xmlns:a16="http://schemas.microsoft.com/office/drawing/2014/main" id="{E7915322-55DD-4D09-9F87-DA11D52F425E}"/>
                </a:ext>
              </a:extLst>
            </p:cNvPr>
            <p:cNvSpPr/>
            <p:nvPr/>
          </p:nvSpPr>
          <p:spPr>
            <a:xfrm>
              <a:off x="10035768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3" name="Triângulo isósceles 132">
              <a:extLst>
                <a:ext uri="{FF2B5EF4-FFF2-40B4-BE49-F238E27FC236}">
                  <a16:creationId xmlns:a16="http://schemas.microsoft.com/office/drawing/2014/main" id="{88BEB301-0007-4AA0-A6C5-E5C0FE3338C3}"/>
                </a:ext>
              </a:extLst>
            </p:cNvPr>
            <p:cNvSpPr/>
            <p:nvPr/>
          </p:nvSpPr>
          <p:spPr>
            <a:xfrm>
              <a:off x="917260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4" name="Triângulo isósceles 133">
              <a:extLst>
                <a:ext uri="{FF2B5EF4-FFF2-40B4-BE49-F238E27FC236}">
                  <a16:creationId xmlns:a16="http://schemas.microsoft.com/office/drawing/2014/main" id="{4C0EF6E9-E592-427E-AA3A-DBFDE284D52F}"/>
                </a:ext>
              </a:extLst>
            </p:cNvPr>
            <p:cNvSpPr/>
            <p:nvPr/>
          </p:nvSpPr>
          <p:spPr>
            <a:xfrm>
              <a:off x="6127836" y="676358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5" name="Triângulo isósceles 134">
              <a:extLst>
                <a:ext uri="{FF2B5EF4-FFF2-40B4-BE49-F238E27FC236}">
                  <a16:creationId xmlns:a16="http://schemas.microsoft.com/office/drawing/2014/main" id="{0578A437-771D-44EE-94C2-D45F5F2B6552}"/>
                </a:ext>
              </a:extLst>
            </p:cNvPr>
            <p:cNvSpPr/>
            <p:nvPr/>
          </p:nvSpPr>
          <p:spPr>
            <a:xfrm>
              <a:off x="3522548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6" name="Triângulo isósceles 135">
              <a:extLst>
                <a:ext uri="{FF2B5EF4-FFF2-40B4-BE49-F238E27FC236}">
                  <a16:creationId xmlns:a16="http://schemas.microsoft.com/office/drawing/2014/main" id="{6EDDEBE8-640C-43EA-B13A-6D5E3DECA659}"/>
                </a:ext>
              </a:extLst>
            </p:cNvPr>
            <p:cNvSpPr/>
            <p:nvPr/>
          </p:nvSpPr>
          <p:spPr>
            <a:xfrm>
              <a:off x="7430480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7" name="Triângulo isósceles 136">
              <a:extLst>
                <a:ext uri="{FF2B5EF4-FFF2-40B4-BE49-F238E27FC236}">
                  <a16:creationId xmlns:a16="http://schemas.microsoft.com/office/drawing/2014/main" id="{8EE9AEB3-BFE9-43FE-B90F-E4AB8D6FAF5D}"/>
                </a:ext>
              </a:extLst>
            </p:cNvPr>
            <p:cNvSpPr/>
            <p:nvPr/>
          </p:nvSpPr>
          <p:spPr>
            <a:xfrm>
              <a:off x="-385385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8" name="Triângulo isósceles 137">
              <a:extLst>
                <a:ext uri="{FF2B5EF4-FFF2-40B4-BE49-F238E27FC236}">
                  <a16:creationId xmlns:a16="http://schemas.microsoft.com/office/drawing/2014/main" id="{B67E0AF3-6586-467D-BB93-FC0FE105EB06}"/>
                </a:ext>
              </a:extLst>
            </p:cNvPr>
            <p:cNvSpPr/>
            <p:nvPr/>
          </p:nvSpPr>
          <p:spPr>
            <a:xfrm rot="10800000">
              <a:off x="12005012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9" name="Triângulo isósceles 138">
              <a:extLst>
                <a:ext uri="{FF2B5EF4-FFF2-40B4-BE49-F238E27FC236}">
                  <a16:creationId xmlns:a16="http://schemas.microsoft.com/office/drawing/2014/main" id="{EFAE7F54-A93B-41A0-ABC7-4689B44056F4}"/>
                </a:ext>
              </a:extLst>
            </p:cNvPr>
            <p:cNvSpPr/>
            <p:nvPr/>
          </p:nvSpPr>
          <p:spPr>
            <a:xfrm rot="10800000">
              <a:off x="-1021432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42" name="CaixaDeTexto 141">
            <a:extLst>
              <a:ext uri="{FF2B5EF4-FFF2-40B4-BE49-F238E27FC236}">
                <a16:creationId xmlns:a16="http://schemas.microsoft.com/office/drawing/2014/main" id="{84E4E239-57C6-4A95-88BD-069349BEC813}"/>
              </a:ext>
            </a:extLst>
          </p:cNvPr>
          <p:cNvSpPr txBox="1"/>
          <p:nvPr/>
        </p:nvSpPr>
        <p:spPr>
          <a:xfrm>
            <a:off x="747879" y="328293"/>
            <a:ext cx="46070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4800" dirty="0">
                <a:ln>
                  <a:solidFill>
                    <a:prstClr val="white">
                      <a:lumMod val="85000"/>
                    </a:prstClr>
                  </a:solidFill>
                </a:ln>
                <a:solidFill>
                  <a:srgbClr val="E7E6E6">
                    <a:lumMod val="50000"/>
                  </a:srgb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Requisitos</a:t>
            </a:r>
            <a:endParaRPr kumimoji="0" lang="pt-BR" sz="4800" b="0" i="0" u="none" strike="noStrike" kern="1200" cap="none" spc="0" normalizeH="0" baseline="0" noProof="0" dirty="0">
              <a:ln>
                <a:solidFill>
                  <a:prstClr val="white">
                    <a:lumMod val="85000"/>
                  </a:prstClr>
                </a:solidFill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Calibri Light" panose="020F0302020204030204" pitchFamily="34" charset="0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2614" y="1399965"/>
            <a:ext cx="7406144" cy="4971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030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1" grpId="0" animBg="1"/>
      <p:bldP spid="14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Retângulo 140">
            <a:extLst>
              <a:ext uri="{FF2B5EF4-FFF2-40B4-BE49-F238E27FC236}">
                <a16:creationId xmlns:a16="http://schemas.microsoft.com/office/drawing/2014/main" id="{AD288543-D0EF-4070-9159-6C7CB10F8F68}"/>
              </a:ext>
            </a:extLst>
          </p:cNvPr>
          <p:cNvSpPr/>
          <p:nvPr/>
        </p:nvSpPr>
        <p:spPr>
          <a:xfrm rot="12600000">
            <a:off x="8603835" y="2526468"/>
            <a:ext cx="12136102" cy="1247775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3" name="Retângulo 142">
            <a:extLst>
              <a:ext uri="{FF2B5EF4-FFF2-40B4-BE49-F238E27FC236}">
                <a16:creationId xmlns:a16="http://schemas.microsoft.com/office/drawing/2014/main" id="{0BF00D52-003E-4697-9608-964B99298E4F}"/>
              </a:ext>
            </a:extLst>
          </p:cNvPr>
          <p:cNvSpPr/>
          <p:nvPr/>
        </p:nvSpPr>
        <p:spPr>
          <a:xfrm rot="5400000">
            <a:off x="-2305576" y="-13345224"/>
            <a:ext cx="16573500" cy="15867081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40" name="Agrupar 139">
            <a:extLst>
              <a:ext uri="{FF2B5EF4-FFF2-40B4-BE49-F238E27FC236}">
                <a16:creationId xmlns:a16="http://schemas.microsoft.com/office/drawing/2014/main" id="{749FA262-C9C1-4593-8529-F0861417BE6F}"/>
              </a:ext>
            </a:extLst>
          </p:cNvPr>
          <p:cNvGrpSpPr/>
          <p:nvPr/>
        </p:nvGrpSpPr>
        <p:grpSpPr>
          <a:xfrm>
            <a:off x="-1650082" y="-1061347"/>
            <a:ext cx="15485067" cy="8973895"/>
            <a:chOff x="-1650082" y="-1061347"/>
            <a:chExt cx="15485067" cy="8973895"/>
          </a:xfrm>
        </p:grpSpPr>
        <p:sp>
          <p:nvSpPr>
            <p:cNvPr id="8" name="Triângulo isósceles 7">
              <a:extLst>
                <a:ext uri="{FF2B5EF4-FFF2-40B4-BE49-F238E27FC236}">
                  <a16:creationId xmlns:a16="http://schemas.microsoft.com/office/drawing/2014/main" id="{FBB39774-F923-499D-80F0-FFFB75632242}"/>
                </a:ext>
              </a:extLst>
            </p:cNvPr>
            <p:cNvSpPr/>
            <p:nvPr/>
          </p:nvSpPr>
          <p:spPr>
            <a:xfrm rot="10800000">
              <a:off x="1621958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Triângulo isósceles 8">
              <a:extLst>
                <a:ext uri="{FF2B5EF4-FFF2-40B4-BE49-F238E27FC236}">
                  <a16:creationId xmlns:a16="http://schemas.microsoft.com/office/drawing/2014/main" id="{12FAC9FF-82FF-47FE-AF45-F0649BC0641E}"/>
                </a:ext>
              </a:extLst>
            </p:cNvPr>
            <p:cNvSpPr/>
            <p:nvPr/>
          </p:nvSpPr>
          <p:spPr>
            <a:xfrm rot="10800000">
              <a:off x="4227246" y="45444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Triângulo isósceles 9">
              <a:extLst>
                <a:ext uri="{FF2B5EF4-FFF2-40B4-BE49-F238E27FC236}">
                  <a16:creationId xmlns:a16="http://schemas.microsoft.com/office/drawing/2014/main" id="{E9939456-F650-4461-9658-BFA48EAE5C54}"/>
                </a:ext>
              </a:extLst>
            </p:cNvPr>
            <p:cNvSpPr/>
            <p:nvPr/>
          </p:nvSpPr>
          <p:spPr>
            <a:xfrm rot="10800000">
              <a:off x="8135178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Triângulo isósceles 10">
              <a:extLst>
                <a:ext uri="{FF2B5EF4-FFF2-40B4-BE49-F238E27FC236}">
                  <a16:creationId xmlns:a16="http://schemas.microsoft.com/office/drawing/2014/main" id="{53A3F05D-806D-45C0-BAF7-87AB47FD4C39}"/>
                </a:ext>
              </a:extLst>
            </p:cNvPr>
            <p:cNvSpPr/>
            <p:nvPr/>
          </p:nvSpPr>
          <p:spPr>
            <a:xfrm rot="10800000">
              <a:off x="10740467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Triângulo isósceles 11">
              <a:extLst>
                <a:ext uri="{FF2B5EF4-FFF2-40B4-BE49-F238E27FC236}">
                  <a16:creationId xmlns:a16="http://schemas.microsoft.com/office/drawing/2014/main" id="{8B35CF2D-705E-4CA5-AB3F-6B36010B41B2}"/>
                </a:ext>
              </a:extLst>
            </p:cNvPr>
            <p:cNvSpPr/>
            <p:nvPr/>
          </p:nvSpPr>
          <p:spPr>
            <a:xfrm rot="10800000">
              <a:off x="9437822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Triângulo isósceles 12">
              <a:extLst>
                <a:ext uri="{FF2B5EF4-FFF2-40B4-BE49-F238E27FC236}">
                  <a16:creationId xmlns:a16="http://schemas.microsoft.com/office/drawing/2014/main" id="{6E0B02BE-152B-449E-BB1A-01677BBE1102}"/>
                </a:ext>
              </a:extLst>
            </p:cNvPr>
            <p:cNvSpPr/>
            <p:nvPr/>
          </p:nvSpPr>
          <p:spPr>
            <a:xfrm rot="10800000">
              <a:off x="319314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Triângulo isósceles 13">
              <a:extLst>
                <a:ext uri="{FF2B5EF4-FFF2-40B4-BE49-F238E27FC236}">
                  <a16:creationId xmlns:a16="http://schemas.microsoft.com/office/drawing/2014/main" id="{0BBF0422-3156-4E17-9330-231B127B5CB1}"/>
                </a:ext>
              </a:extLst>
            </p:cNvPr>
            <p:cNvSpPr/>
            <p:nvPr/>
          </p:nvSpPr>
          <p:spPr>
            <a:xfrm rot="10800000">
              <a:off x="5529890" y="45444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Triângulo isósceles 14">
              <a:extLst>
                <a:ext uri="{FF2B5EF4-FFF2-40B4-BE49-F238E27FC236}">
                  <a16:creationId xmlns:a16="http://schemas.microsoft.com/office/drawing/2014/main" id="{E6318615-10B3-4550-8D67-940670DA8119}"/>
                </a:ext>
              </a:extLst>
            </p:cNvPr>
            <p:cNvSpPr/>
            <p:nvPr/>
          </p:nvSpPr>
          <p:spPr>
            <a:xfrm rot="10800000">
              <a:off x="2924602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Triângulo isósceles 15">
              <a:extLst>
                <a:ext uri="{FF2B5EF4-FFF2-40B4-BE49-F238E27FC236}">
                  <a16:creationId xmlns:a16="http://schemas.microsoft.com/office/drawing/2014/main" id="{82D24450-6D19-4529-9CB6-27A6DF4E58BA}"/>
                </a:ext>
              </a:extLst>
            </p:cNvPr>
            <p:cNvSpPr/>
            <p:nvPr/>
          </p:nvSpPr>
          <p:spPr>
            <a:xfrm rot="10800000">
              <a:off x="6832534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Triângulo isósceles 16">
              <a:extLst>
                <a:ext uri="{FF2B5EF4-FFF2-40B4-BE49-F238E27FC236}">
                  <a16:creationId xmlns:a16="http://schemas.microsoft.com/office/drawing/2014/main" id="{EF29AE07-FDDF-4FC9-8137-EF2192D98BE3}"/>
                </a:ext>
              </a:extLst>
            </p:cNvPr>
            <p:cNvSpPr/>
            <p:nvPr/>
          </p:nvSpPr>
          <p:spPr>
            <a:xfrm>
              <a:off x="2258004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Triângulo isósceles 17">
              <a:extLst>
                <a:ext uri="{FF2B5EF4-FFF2-40B4-BE49-F238E27FC236}">
                  <a16:creationId xmlns:a16="http://schemas.microsoft.com/office/drawing/2014/main" id="{400DFBA0-B7B1-4DDC-B82D-A40A7B264D12}"/>
                </a:ext>
              </a:extLst>
            </p:cNvPr>
            <p:cNvSpPr/>
            <p:nvPr/>
          </p:nvSpPr>
          <p:spPr>
            <a:xfrm>
              <a:off x="4863292" y="67216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Triângulo isósceles 18">
              <a:extLst>
                <a:ext uri="{FF2B5EF4-FFF2-40B4-BE49-F238E27FC236}">
                  <a16:creationId xmlns:a16="http://schemas.microsoft.com/office/drawing/2014/main" id="{6543AEF8-EF2D-492F-A53F-C702C7D18AF0}"/>
                </a:ext>
              </a:extLst>
            </p:cNvPr>
            <p:cNvSpPr/>
            <p:nvPr/>
          </p:nvSpPr>
          <p:spPr>
            <a:xfrm>
              <a:off x="8771224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Triângulo isósceles 19">
              <a:extLst>
                <a:ext uri="{FF2B5EF4-FFF2-40B4-BE49-F238E27FC236}">
                  <a16:creationId xmlns:a16="http://schemas.microsoft.com/office/drawing/2014/main" id="{E1C7D44E-29B9-4279-97AB-F79F519782E6}"/>
                </a:ext>
              </a:extLst>
            </p:cNvPr>
            <p:cNvSpPr/>
            <p:nvPr/>
          </p:nvSpPr>
          <p:spPr>
            <a:xfrm>
              <a:off x="11376513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Triângulo isósceles 20">
              <a:extLst>
                <a:ext uri="{FF2B5EF4-FFF2-40B4-BE49-F238E27FC236}">
                  <a16:creationId xmlns:a16="http://schemas.microsoft.com/office/drawing/2014/main" id="{2B871475-8619-4357-A45F-307DAB0E4AC8}"/>
                </a:ext>
              </a:extLst>
            </p:cNvPr>
            <p:cNvSpPr/>
            <p:nvPr/>
          </p:nvSpPr>
          <p:spPr>
            <a:xfrm>
              <a:off x="10073868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Triângulo isósceles 21">
              <a:extLst>
                <a:ext uri="{FF2B5EF4-FFF2-40B4-BE49-F238E27FC236}">
                  <a16:creationId xmlns:a16="http://schemas.microsoft.com/office/drawing/2014/main" id="{3ACC7C6B-ADCA-487A-9A9D-2C79CE7A957E}"/>
                </a:ext>
              </a:extLst>
            </p:cNvPr>
            <p:cNvSpPr/>
            <p:nvPr/>
          </p:nvSpPr>
          <p:spPr>
            <a:xfrm>
              <a:off x="955360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Triângulo isósceles 22">
              <a:extLst>
                <a:ext uri="{FF2B5EF4-FFF2-40B4-BE49-F238E27FC236}">
                  <a16:creationId xmlns:a16="http://schemas.microsoft.com/office/drawing/2014/main" id="{9D83A5BE-A122-437D-BDB6-7FF205BC371E}"/>
                </a:ext>
              </a:extLst>
            </p:cNvPr>
            <p:cNvSpPr/>
            <p:nvPr/>
          </p:nvSpPr>
          <p:spPr>
            <a:xfrm>
              <a:off x="6165936" y="67216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Triângulo isósceles 23">
              <a:extLst>
                <a:ext uri="{FF2B5EF4-FFF2-40B4-BE49-F238E27FC236}">
                  <a16:creationId xmlns:a16="http://schemas.microsoft.com/office/drawing/2014/main" id="{9C7CF123-F41B-424E-B88E-055BD43111EF}"/>
                </a:ext>
              </a:extLst>
            </p:cNvPr>
            <p:cNvSpPr/>
            <p:nvPr/>
          </p:nvSpPr>
          <p:spPr>
            <a:xfrm>
              <a:off x="3560648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Triângulo isósceles 24">
              <a:extLst>
                <a:ext uri="{FF2B5EF4-FFF2-40B4-BE49-F238E27FC236}">
                  <a16:creationId xmlns:a16="http://schemas.microsoft.com/office/drawing/2014/main" id="{FA21DC31-A46F-4731-9FA3-1EA4D8250B35}"/>
                </a:ext>
              </a:extLst>
            </p:cNvPr>
            <p:cNvSpPr/>
            <p:nvPr/>
          </p:nvSpPr>
          <p:spPr>
            <a:xfrm>
              <a:off x="7468580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Triângulo isósceles 25">
              <a:extLst>
                <a:ext uri="{FF2B5EF4-FFF2-40B4-BE49-F238E27FC236}">
                  <a16:creationId xmlns:a16="http://schemas.microsoft.com/office/drawing/2014/main" id="{68D09599-5AB8-4B55-8AD9-0A47E1C959A2}"/>
                </a:ext>
              </a:extLst>
            </p:cNvPr>
            <p:cNvSpPr/>
            <p:nvPr/>
          </p:nvSpPr>
          <p:spPr>
            <a:xfrm>
              <a:off x="-347285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Triângulo isósceles 26">
              <a:extLst>
                <a:ext uri="{FF2B5EF4-FFF2-40B4-BE49-F238E27FC236}">
                  <a16:creationId xmlns:a16="http://schemas.microsoft.com/office/drawing/2014/main" id="{73B2A248-1837-40C0-91C5-20DCF7186932}"/>
                </a:ext>
              </a:extLst>
            </p:cNvPr>
            <p:cNvSpPr/>
            <p:nvPr/>
          </p:nvSpPr>
          <p:spPr>
            <a:xfrm rot="10800000">
              <a:off x="12043112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Triângulo isósceles 27">
              <a:extLst>
                <a:ext uri="{FF2B5EF4-FFF2-40B4-BE49-F238E27FC236}">
                  <a16:creationId xmlns:a16="http://schemas.microsoft.com/office/drawing/2014/main" id="{CF99B692-3D56-4199-BA16-940D7965F670}"/>
                </a:ext>
              </a:extLst>
            </p:cNvPr>
            <p:cNvSpPr/>
            <p:nvPr/>
          </p:nvSpPr>
          <p:spPr>
            <a:xfrm rot="10800000">
              <a:off x="-983332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Triângulo isósceles 28">
              <a:extLst>
                <a:ext uri="{FF2B5EF4-FFF2-40B4-BE49-F238E27FC236}">
                  <a16:creationId xmlns:a16="http://schemas.microsoft.com/office/drawing/2014/main" id="{322A2FA3-32A3-4A47-8B78-F2BE7BBC4478}"/>
                </a:ext>
              </a:extLst>
            </p:cNvPr>
            <p:cNvSpPr/>
            <p:nvPr/>
          </p:nvSpPr>
          <p:spPr>
            <a:xfrm rot="10800000">
              <a:off x="955208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Triângulo isósceles 29">
              <a:extLst>
                <a:ext uri="{FF2B5EF4-FFF2-40B4-BE49-F238E27FC236}">
                  <a16:creationId xmlns:a16="http://schemas.microsoft.com/office/drawing/2014/main" id="{B4D8CC72-0F0E-4B9B-B529-08B527B6AF26}"/>
                </a:ext>
              </a:extLst>
            </p:cNvPr>
            <p:cNvSpPr/>
            <p:nvPr/>
          </p:nvSpPr>
          <p:spPr>
            <a:xfrm rot="10800000">
              <a:off x="3560496" y="1974015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Triângulo isósceles 30">
              <a:extLst>
                <a:ext uri="{FF2B5EF4-FFF2-40B4-BE49-F238E27FC236}">
                  <a16:creationId xmlns:a16="http://schemas.microsoft.com/office/drawing/2014/main" id="{8F98562A-9E99-42E5-B87D-93491A185A06}"/>
                </a:ext>
              </a:extLst>
            </p:cNvPr>
            <p:cNvSpPr/>
            <p:nvPr/>
          </p:nvSpPr>
          <p:spPr>
            <a:xfrm rot="10800000">
              <a:off x="7468428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Triângulo isósceles 31">
              <a:extLst>
                <a:ext uri="{FF2B5EF4-FFF2-40B4-BE49-F238E27FC236}">
                  <a16:creationId xmlns:a16="http://schemas.microsoft.com/office/drawing/2014/main" id="{53A2A136-47D4-4370-96D0-A8F7F63A6702}"/>
                </a:ext>
              </a:extLst>
            </p:cNvPr>
            <p:cNvSpPr/>
            <p:nvPr/>
          </p:nvSpPr>
          <p:spPr>
            <a:xfrm rot="10800000">
              <a:off x="10073717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Triângulo isósceles 32">
              <a:extLst>
                <a:ext uri="{FF2B5EF4-FFF2-40B4-BE49-F238E27FC236}">
                  <a16:creationId xmlns:a16="http://schemas.microsoft.com/office/drawing/2014/main" id="{8A7F55AA-1C6A-498C-8835-5D690F54E2C3}"/>
                </a:ext>
              </a:extLst>
            </p:cNvPr>
            <p:cNvSpPr/>
            <p:nvPr/>
          </p:nvSpPr>
          <p:spPr>
            <a:xfrm rot="10800000">
              <a:off x="8771072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Triângulo isósceles 33">
              <a:extLst>
                <a:ext uri="{FF2B5EF4-FFF2-40B4-BE49-F238E27FC236}">
                  <a16:creationId xmlns:a16="http://schemas.microsoft.com/office/drawing/2014/main" id="{EDD0E2BA-DFD9-4071-B890-66E37AFE216B}"/>
                </a:ext>
              </a:extLst>
            </p:cNvPr>
            <p:cNvSpPr/>
            <p:nvPr/>
          </p:nvSpPr>
          <p:spPr>
            <a:xfrm rot="10800000">
              <a:off x="-347436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Triângulo isósceles 34">
              <a:extLst>
                <a:ext uri="{FF2B5EF4-FFF2-40B4-BE49-F238E27FC236}">
                  <a16:creationId xmlns:a16="http://schemas.microsoft.com/office/drawing/2014/main" id="{F9C8F466-DDC1-4D5C-8C13-D47940D5A593}"/>
                </a:ext>
              </a:extLst>
            </p:cNvPr>
            <p:cNvSpPr/>
            <p:nvPr/>
          </p:nvSpPr>
          <p:spPr>
            <a:xfrm rot="10800000">
              <a:off x="4863140" y="1974015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Triângulo isósceles 35">
              <a:extLst>
                <a:ext uri="{FF2B5EF4-FFF2-40B4-BE49-F238E27FC236}">
                  <a16:creationId xmlns:a16="http://schemas.microsoft.com/office/drawing/2014/main" id="{D86E6763-21A3-4A03-85EC-F448971E1592}"/>
                </a:ext>
              </a:extLst>
            </p:cNvPr>
            <p:cNvSpPr/>
            <p:nvPr/>
          </p:nvSpPr>
          <p:spPr>
            <a:xfrm rot="10800000">
              <a:off x="2257852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Triângulo isósceles 36">
              <a:extLst>
                <a:ext uri="{FF2B5EF4-FFF2-40B4-BE49-F238E27FC236}">
                  <a16:creationId xmlns:a16="http://schemas.microsoft.com/office/drawing/2014/main" id="{DAC80DAD-8212-468A-870B-FAD39BD25F4B}"/>
                </a:ext>
              </a:extLst>
            </p:cNvPr>
            <p:cNvSpPr/>
            <p:nvPr/>
          </p:nvSpPr>
          <p:spPr>
            <a:xfrm rot="10800000">
              <a:off x="6165784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Triângulo isósceles 37">
              <a:extLst>
                <a:ext uri="{FF2B5EF4-FFF2-40B4-BE49-F238E27FC236}">
                  <a16:creationId xmlns:a16="http://schemas.microsoft.com/office/drawing/2014/main" id="{17BD0FA5-D9E9-4AEE-97B8-D17B9C307F38}"/>
                </a:ext>
              </a:extLst>
            </p:cNvPr>
            <p:cNvSpPr/>
            <p:nvPr/>
          </p:nvSpPr>
          <p:spPr>
            <a:xfrm>
              <a:off x="1591254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Triângulo isósceles 38">
              <a:extLst>
                <a:ext uri="{FF2B5EF4-FFF2-40B4-BE49-F238E27FC236}">
                  <a16:creationId xmlns:a16="http://schemas.microsoft.com/office/drawing/2014/main" id="{CED20289-A963-4E1C-A503-340FE2734364}"/>
                </a:ext>
              </a:extLst>
            </p:cNvPr>
            <p:cNvSpPr/>
            <p:nvPr/>
          </p:nvSpPr>
          <p:spPr>
            <a:xfrm>
              <a:off x="4196542" y="219172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Triângulo isósceles 39">
              <a:extLst>
                <a:ext uri="{FF2B5EF4-FFF2-40B4-BE49-F238E27FC236}">
                  <a16:creationId xmlns:a16="http://schemas.microsoft.com/office/drawing/2014/main" id="{A4130A57-E702-4A27-995F-059D7C2C402E}"/>
                </a:ext>
              </a:extLst>
            </p:cNvPr>
            <p:cNvSpPr/>
            <p:nvPr/>
          </p:nvSpPr>
          <p:spPr>
            <a:xfrm>
              <a:off x="8104474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Triângulo isósceles 40">
              <a:extLst>
                <a:ext uri="{FF2B5EF4-FFF2-40B4-BE49-F238E27FC236}">
                  <a16:creationId xmlns:a16="http://schemas.microsoft.com/office/drawing/2014/main" id="{540FB84A-4EA2-46B0-A3F3-D34023E94413}"/>
                </a:ext>
              </a:extLst>
            </p:cNvPr>
            <p:cNvSpPr/>
            <p:nvPr/>
          </p:nvSpPr>
          <p:spPr>
            <a:xfrm>
              <a:off x="10709763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Triângulo isósceles 41">
              <a:extLst>
                <a:ext uri="{FF2B5EF4-FFF2-40B4-BE49-F238E27FC236}">
                  <a16:creationId xmlns:a16="http://schemas.microsoft.com/office/drawing/2014/main" id="{8022ED4F-CDAC-45EE-9B8C-045BF0E2D42B}"/>
                </a:ext>
              </a:extLst>
            </p:cNvPr>
            <p:cNvSpPr/>
            <p:nvPr/>
          </p:nvSpPr>
          <p:spPr>
            <a:xfrm>
              <a:off x="9407118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Triângulo isósceles 42">
              <a:extLst>
                <a:ext uri="{FF2B5EF4-FFF2-40B4-BE49-F238E27FC236}">
                  <a16:creationId xmlns:a16="http://schemas.microsoft.com/office/drawing/2014/main" id="{1B8B0E9A-53BC-45A6-B7FB-C43902BDEF01}"/>
                </a:ext>
              </a:extLst>
            </p:cNvPr>
            <p:cNvSpPr/>
            <p:nvPr/>
          </p:nvSpPr>
          <p:spPr>
            <a:xfrm>
              <a:off x="288610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" name="Triângulo isósceles 43">
              <a:extLst>
                <a:ext uri="{FF2B5EF4-FFF2-40B4-BE49-F238E27FC236}">
                  <a16:creationId xmlns:a16="http://schemas.microsoft.com/office/drawing/2014/main" id="{0979BCE3-2C23-4705-AD28-AB145034E706}"/>
                </a:ext>
              </a:extLst>
            </p:cNvPr>
            <p:cNvSpPr/>
            <p:nvPr/>
          </p:nvSpPr>
          <p:spPr>
            <a:xfrm>
              <a:off x="5499186" y="219172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 dirty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" name="Triângulo isósceles 44">
              <a:extLst>
                <a:ext uri="{FF2B5EF4-FFF2-40B4-BE49-F238E27FC236}">
                  <a16:creationId xmlns:a16="http://schemas.microsoft.com/office/drawing/2014/main" id="{B5C9E8AA-0BFC-4AC6-B284-9BE5987EA2B4}"/>
                </a:ext>
              </a:extLst>
            </p:cNvPr>
            <p:cNvSpPr/>
            <p:nvPr/>
          </p:nvSpPr>
          <p:spPr>
            <a:xfrm>
              <a:off x="2893898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" name="Triângulo isósceles 45">
              <a:extLst>
                <a:ext uri="{FF2B5EF4-FFF2-40B4-BE49-F238E27FC236}">
                  <a16:creationId xmlns:a16="http://schemas.microsoft.com/office/drawing/2014/main" id="{9925E259-DDD3-4424-94D0-1B8DA89A5E49}"/>
                </a:ext>
              </a:extLst>
            </p:cNvPr>
            <p:cNvSpPr/>
            <p:nvPr/>
          </p:nvSpPr>
          <p:spPr>
            <a:xfrm>
              <a:off x="6801830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" name="Triângulo isósceles 46">
              <a:extLst>
                <a:ext uri="{FF2B5EF4-FFF2-40B4-BE49-F238E27FC236}">
                  <a16:creationId xmlns:a16="http://schemas.microsoft.com/office/drawing/2014/main" id="{600C681C-B7B9-48BB-A099-53BA9B7A2AFD}"/>
                </a:ext>
              </a:extLst>
            </p:cNvPr>
            <p:cNvSpPr/>
            <p:nvPr/>
          </p:nvSpPr>
          <p:spPr>
            <a:xfrm>
              <a:off x="-1014035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Triângulo isósceles 47">
              <a:extLst>
                <a:ext uri="{FF2B5EF4-FFF2-40B4-BE49-F238E27FC236}">
                  <a16:creationId xmlns:a16="http://schemas.microsoft.com/office/drawing/2014/main" id="{40326590-3585-4B7C-84C3-98A3D710D2A4}"/>
                </a:ext>
              </a:extLst>
            </p:cNvPr>
            <p:cNvSpPr/>
            <p:nvPr/>
          </p:nvSpPr>
          <p:spPr>
            <a:xfrm rot="10800000">
              <a:off x="11376362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" name="Triângulo isósceles 48">
              <a:extLst>
                <a:ext uri="{FF2B5EF4-FFF2-40B4-BE49-F238E27FC236}">
                  <a16:creationId xmlns:a16="http://schemas.microsoft.com/office/drawing/2014/main" id="{CC24F187-6AED-45DD-9E68-A99D0E3E3BEB}"/>
                </a:ext>
              </a:extLst>
            </p:cNvPr>
            <p:cNvSpPr/>
            <p:nvPr/>
          </p:nvSpPr>
          <p:spPr>
            <a:xfrm rot="10800000">
              <a:off x="-1650082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Triângulo isósceles 49">
              <a:extLst>
                <a:ext uri="{FF2B5EF4-FFF2-40B4-BE49-F238E27FC236}">
                  <a16:creationId xmlns:a16="http://schemas.microsoft.com/office/drawing/2014/main" id="{7BC5C886-D41E-4BF5-8180-7AE6722CA2E7}"/>
                </a:ext>
              </a:extLst>
            </p:cNvPr>
            <p:cNvSpPr/>
            <p:nvPr/>
          </p:nvSpPr>
          <p:spPr>
            <a:xfrm rot="10800000">
              <a:off x="12679005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" name="Triângulo isósceles 50">
              <a:extLst>
                <a:ext uri="{FF2B5EF4-FFF2-40B4-BE49-F238E27FC236}">
                  <a16:creationId xmlns:a16="http://schemas.microsoft.com/office/drawing/2014/main" id="{D5EF2D91-BEB7-4322-BADE-B3334148F465}"/>
                </a:ext>
              </a:extLst>
            </p:cNvPr>
            <p:cNvSpPr/>
            <p:nvPr/>
          </p:nvSpPr>
          <p:spPr>
            <a:xfrm>
              <a:off x="12012406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" name="Triângulo isósceles 51">
              <a:extLst>
                <a:ext uri="{FF2B5EF4-FFF2-40B4-BE49-F238E27FC236}">
                  <a16:creationId xmlns:a16="http://schemas.microsoft.com/office/drawing/2014/main" id="{25930CBB-8E27-4705-B153-FC815175D81D}"/>
                </a:ext>
              </a:extLst>
            </p:cNvPr>
            <p:cNvSpPr/>
            <p:nvPr/>
          </p:nvSpPr>
          <p:spPr>
            <a:xfrm rot="10800000">
              <a:off x="1621958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" name="Triângulo isósceles 52">
              <a:extLst>
                <a:ext uri="{FF2B5EF4-FFF2-40B4-BE49-F238E27FC236}">
                  <a16:creationId xmlns:a16="http://schemas.microsoft.com/office/drawing/2014/main" id="{18B3CE65-DBAA-4285-939B-1C0A8EF3532D}"/>
                </a:ext>
              </a:extLst>
            </p:cNvPr>
            <p:cNvSpPr/>
            <p:nvPr/>
          </p:nvSpPr>
          <p:spPr>
            <a:xfrm rot="10800000">
              <a:off x="4227246" y="350244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" name="Triângulo isósceles 53">
              <a:extLst>
                <a:ext uri="{FF2B5EF4-FFF2-40B4-BE49-F238E27FC236}">
                  <a16:creationId xmlns:a16="http://schemas.microsoft.com/office/drawing/2014/main" id="{AE7B72E9-875C-45D6-BE40-78F9362D52A4}"/>
                </a:ext>
              </a:extLst>
            </p:cNvPr>
            <p:cNvSpPr/>
            <p:nvPr/>
          </p:nvSpPr>
          <p:spPr>
            <a:xfrm rot="10800000">
              <a:off x="8135178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" name="Triângulo isósceles 54">
              <a:extLst>
                <a:ext uri="{FF2B5EF4-FFF2-40B4-BE49-F238E27FC236}">
                  <a16:creationId xmlns:a16="http://schemas.microsoft.com/office/drawing/2014/main" id="{F8297AAD-DD1F-42F4-8632-E55CB9D45A09}"/>
                </a:ext>
              </a:extLst>
            </p:cNvPr>
            <p:cNvSpPr/>
            <p:nvPr/>
          </p:nvSpPr>
          <p:spPr>
            <a:xfrm rot="10800000">
              <a:off x="10740467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" name="Triângulo isósceles 55">
              <a:extLst>
                <a:ext uri="{FF2B5EF4-FFF2-40B4-BE49-F238E27FC236}">
                  <a16:creationId xmlns:a16="http://schemas.microsoft.com/office/drawing/2014/main" id="{0FEB52E8-65AE-4F42-A30B-3CF9086D6C00}"/>
                </a:ext>
              </a:extLst>
            </p:cNvPr>
            <p:cNvSpPr/>
            <p:nvPr/>
          </p:nvSpPr>
          <p:spPr>
            <a:xfrm rot="10800000">
              <a:off x="9437822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" name="Triângulo isósceles 56">
              <a:extLst>
                <a:ext uri="{FF2B5EF4-FFF2-40B4-BE49-F238E27FC236}">
                  <a16:creationId xmlns:a16="http://schemas.microsoft.com/office/drawing/2014/main" id="{2E110393-0166-48DB-9094-06BAAA503811}"/>
                </a:ext>
              </a:extLst>
            </p:cNvPr>
            <p:cNvSpPr/>
            <p:nvPr/>
          </p:nvSpPr>
          <p:spPr>
            <a:xfrm rot="10800000">
              <a:off x="319314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" name="Triângulo isósceles 57">
              <a:extLst>
                <a:ext uri="{FF2B5EF4-FFF2-40B4-BE49-F238E27FC236}">
                  <a16:creationId xmlns:a16="http://schemas.microsoft.com/office/drawing/2014/main" id="{9D35D046-D702-44E8-83D5-4ABE17F90034}"/>
                </a:ext>
              </a:extLst>
            </p:cNvPr>
            <p:cNvSpPr/>
            <p:nvPr/>
          </p:nvSpPr>
          <p:spPr>
            <a:xfrm rot="10800000">
              <a:off x="5529890" y="350244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9" name="Triângulo isósceles 58">
              <a:extLst>
                <a:ext uri="{FF2B5EF4-FFF2-40B4-BE49-F238E27FC236}">
                  <a16:creationId xmlns:a16="http://schemas.microsoft.com/office/drawing/2014/main" id="{6ACA30BD-2337-4334-AFAB-4DE4CCB5455F}"/>
                </a:ext>
              </a:extLst>
            </p:cNvPr>
            <p:cNvSpPr/>
            <p:nvPr/>
          </p:nvSpPr>
          <p:spPr>
            <a:xfrm rot="10800000">
              <a:off x="2924602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" name="Triângulo isósceles 59">
              <a:extLst>
                <a:ext uri="{FF2B5EF4-FFF2-40B4-BE49-F238E27FC236}">
                  <a16:creationId xmlns:a16="http://schemas.microsoft.com/office/drawing/2014/main" id="{75F053A6-01F4-41D8-A0E4-F52B27E7181F}"/>
                </a:ext>
              </a:extLst>
            </p:cNvPr>
            <p:cNvSpPr/>
            <p:nvPr/>
          </p:nvSpPr>
          <p:spPr>
            <a:xfrm rot="10800000">
              <a:off x="6832534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" name="Triângulo isósceles 60">
              <a:extLst>
                <a:ext uri="{FF2B5EF4-FFF2-40B4-BE49-F238E27FC236}">
                  <a16:creationId xmlns:a16="http://schemas.microsoft.com/office/drawing/2014/main" id="{439E30EF-FABF-4242-8183-870261BE7FCB}"/>
                </a:ext>
              </a:extLst>
            </p:cNvPr>
            <p:cNvSpPr/>
            <p:nvPr/>
          </p:nvSpPr>
          <p:spPr>
            <a:xfrm>
              <a:off x="2258004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2" name="Triângulo isósceles 61">
              <a:extLst>
                <a:ext uri="{FF2B5EF4-FFF2-40B4-BE49-F238E27FC236}">
                  <a16:creationId xmlns:a16="http://schemas.microsoft.com/office/drawing/2014/main" id="{73779B33-A8B3-4720-9535-3C8F7605FB95}"/>
                </a:ext>
              </a:extLst>
            </p:cNvPr>
            <p:cNvSpPr/>
            <p:nvPr/>
          </p:nvSpPr>
          <p:spPr>
            <a:xfrm>
              <a:off x="4863292" y="372016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3" name="Triângulo isósceles 62">
              <a:extLst>
                <a:ext uri="{FF2B5EF4-FFF2-40B4-BE49-F238E27FC236}">
                  <a16:creationId xmlns:a16="http://schemas.microsoft.com/office/drawing/2014/main" id="{F9B222C3-9E3C-4A19-A4B3-21ED4020A805}"/>
                </a:ext>
              </a:extLst>
            </p:cNvPr>
            <p:cNvSpPr/>
            <p:nvPr/>
          </p:nvSpPr>
          <p:spPr>
            <a:xfrm>
              <a:off x="8771224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4" name="Triângulo isósceles 63">
              <a:extLst>
                <a:ext uri="{FF2B5EF4-FFF2-40B4-BE49-F238E27FC236}">
                  <a16:creationId xmlns:a16="http://schemas.microsoft.com/office/drawing/2014/main" id="{2121A5CA-BF30-4994-9CE1-D98D33A4CA21}"/>
                </a:ext>
              </a:extLst>
            </p:cNvPr>
            <p:cNvSpPr/>
            <p:nvPr/>
          </p:nvSpPr>
          <p:spPr>
            <a:xfrm>
              <a:off x="11376513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" name="Triângulo isósceles 64">
              <a:extLst>
                <a:ext uri="{FF2B5EF4-FFF2-40B4-BE49-F238E27FC236}">
                  <a16:creationId xmlns:a16="http://schemas.microsoft.com/office/drawing/2014/main" id="{BC70C89F-4915-472E-A88A-21CDBA1F1C72}"/>
                </a:ext>
              </a:extLst>
            </p:cNvPr>
            <p:cNvSpPr/>
            <p:nvPr/>
          </p:nvSpPr>
          <p:spPr>
            <a:xfrm>
              <a:off x="10073868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" name="Triângulo isósceles 65">
              <a:extLst>
                <a:ext uri="{FF2B5EF4-FFF2-40B4-BE49-F238E27FC236}">
                  <a16:creationId xmlns:a16="http://schemas.microsoft.com/office/drawing/2014/main" id="{079C6D65-5778-4A83-8FBA-E51B9538D7C5}"/>
                </a:ext>
              </a:extLst>
            </p:cNvPr>
            <p:cNvSpPr/>
            <p:nvPr/>
          </p:nvSpPr>
          <p:spPr>
            <a:xfrm>
              <a:off x="955360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7" name="Triângulo isósceles 66">
              <a:extLst>
                <a:ext uri="{FF2B5EF4-FFF2-40B4-BE49-F238E27FC236}">
                  <a16:creationId xmlns:a16="http://schemas.microsoft.com/office/drawing/2014/main" id="{7117863F-B0C6-4BDB-B128-0642EE5136BC}"/>
                </a:ext>
              </a:extLst>
            </p:cNvPr>
            <p:cNvSpPr/>
            <p:nvPr/>
          </p:nvSpPr>
          <p:spPr>
            <a:xfrm>
              <a:off x="6165936" y="372016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8" name="Triângulo isósceles 67">
              <a:extLst>
                <a:ext uri="{FF2B5EF4-FFF2-40B4-BE49-F238E27FC236}">
                  <a16:creationId xmlns:a16="http://schemas.microsoft.com/office/drawing/2014/main" id="{084897A9-0B92-4D67-8C4C-F50BA9830F97}"/>
                </a:ext>
              </a:extLst>
            </p:cNvPr>
            <p:cNvSpPr/>
            <p:nvPr/>
          </p:nvSpPr>
          <p:spPr>
            <a:xfrm>
              <a:off x="3560648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9" name="Triângulo isósceles 68">
              <a:extLst>
                <a:ext uri="{FF2B5EF4-FFF2-40B4-BE49-F238E27FC236}">
                  <a16:creationId xmlns:a16="http://schemas.microsoft.com/office/drawing/2014/main" id="{5DBBA60F-9CFB-438A-80BE-597F62BE5CE3}"/>
                </a:ext>
              </a:extLst>
            </p:cNvPr>
            <p:cNvSpPr/>
            <p:nvPr/>
          </p:nvSpPr>
          <p:spPr>
            <a:xfrm>
              <a:off x="7468580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0" name="Triângulo isósceles 69">
              <a:extLst>
                <a:ext uri="{FF2B5EF4-FFF2-40B4-BE49-F238E27FC236}">
                  <a16:creationId xmlns:a16="http://schemas.microsoft.com/office/drawing/2014/main" id="{1394E09B-451B-4C65-A3C4-381F0958B734}"/>
                </a:ext>
              </a:extLst>
            </p:cNvPr>
            <p:cNvSpPr/>
            <p:nvPr/>
          </p:nvSpPr>
          <p:spPr>
            <a:xfrm>
              <a:off x="-347285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1" name="Triângulo isósceles 70">
              <a:extLst>
                <a:ext uri="{FF2B5EF4-FFF2-40B4-BE49-F238E27FC236}">
                  <a16:creationId xmlns:a16="http://schemas.microsoft.com/office/drawing/2014/main" id="{A7A7B5D8-EDD8-48D3-A20A-A8DEC70365FE}"/>
                </a:ext>
              </a:extLst>
            </p:cNvPr>
            <p:cNvSpPr/>
            <p:nvPr/>
          </p:nvSpPr>
          <p:spPr>
            <a:xfrm rot="10800000">
              <a:off x="12043112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2" name="Triângulo isósceles 71">
              <a:extLst>
                <a:ext uri="{FF2B5EF4-FFF2-40B4-BE49-F238E27FC236}">
                  <a16:creationId xmlns:a16="http://schemas.microsoft.com/office/drawing/2014/main" id="{A26F6739-5EE8-4624-B118-48A8B4D47280}"/>
                </a:ext>
              </a:extLst>
            </p:cNvPr>
            <p:cNvSpPr/>
            <p:nvPr/>
          </p:nvSpPr>
          <p:spPr>
            <a:xfrm rot="10800000">
              <a:off x="-983332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3" name="Triângulo isósceles 72">
              <a:extLst>
                <a:ext uri="{FF2B5EF4-FFF2-40B4-BE49-F238E27FC236}">
                  <a16:creationId xmlns:a16="http://schemas.microsoft.com/office/drawing/2014/main" id="{BF71444A-1815-4202-94F2-69FC3DCA54A5}"/>
                </a:ext>
              </a:extLst>
            </p:cNvPr>
            <p:cNvSpPr/>
            <p:nvPr/>
          </p:nvSpPr>
          <p:spPr>
            <a:xfrm rot="10800000">
              <a:off x="955208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4" name="Triângulo isósceles 73">
              <a:extLst>
                <a:ext uri="{FF2B5EF4-FFF2-40B4-BE49-F238E27FC236}">
                  <a16:creationId xmlns:a16="http://schemas.microsoft.com/office/drawing/2014/main" id="{2209DBA9-BCFA-40CB-8318-339CA4A90D28}"/>
                </a:ext>
              </a:extLst>
            </p:cNvPr>
            <p:cNvSpPr/>
            <p:nvPr/>
          </p:nvSpPr>
          <p:spPr>
            <a:xfrm rot="10800000">
              <a:off x="3560496" y="503087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5" name="Triângulo isósceles 74">
              <a:extLst>
                <a:ext uri="{FF2B5EF4-FFF2-40B4-BE49-F238E27FC236}">
                  <a16:creationId xmlns:a16="http://schemas.microsoft.com/office/drawing/2014/main" id="{27F4C949-3168-4750-9B3C-FC875F663BF6}"/>
                </a:ext>
              </a:extLst>
            </p:cNvPr>
            <p:cNvSpPr/>
            <p:nvPr/>
          </p:nvSpPr>
          <p:spPr>
            <a:xfrm rot="10800000">
              <a:off x="7468428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6" name="Triângulo isósceles 75">
              <a:extLst>
                <a:ext uri="{FF2B5EF4-FFF2-40B4-BE49-F238E27FC236}">
                  <a16:creationId xmlns:a16="http://schemas.microsoft.com/office/drawing/2014/main" id="{B4A48027-D1A1-469E-8F97-C01CDFB93735}"/>
                </a:ext>
              </a:extLst>
            </p:cNvPr>
            <p:cNvSpPr/>
            <p:nvPr/>
          </p:nvSpPr>
          <p:spPr>
            <a:xfrm rot="10800000">
              <a:off x="10073717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7" name="Triângulo isósceles 76">
              <a:extLst>
                <a:ext uri="{FF2B5EF4-FFF2-40B4-BE49-F238E27FC236}">
                  <a16:creationId xmlns:a16="http://schemas.microsoft.com/office/drawing/2014/main" id="{B7611F34-31B9-49FD-9188-FB954EFD9FDC}"/>
                </a:ext>
              </a:extLst>
            </p:cNvPr>
            <p:cNvSpPr/>
            <p:nvPr/>
          </p:nvSpPr>
          <p:spPr>
            <a:xfrm rot="10800000">
              <a:off x="8771072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8" name="Triângulo isósceles 77">
              <a:extLst>
                <a:ext uri="{FF2B5EF4-FFF2-40B4-BE49-F238E27FC236}">
                  <a16:creationId xmlns:a16="http://schemas.microsoft.com/office/drawing/2014/main" id="{4532AA4E-E2CB-4915-903D-8AC5807121FB}"/>
                </a:ext>
              </a:extLst>
            </p:cNvPr>
            <p:cNvSpPr/>
            <p:nvPr/>
          </p:nvSpPr>
          <p:spPr>
            <a:xfrm rot="10800000">
              <a:off x="-347436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9" name="Triângulo isósceles 78">
              <a:extLst>
                <a:ext uri="{FF2B5EF4-FFF2-40B4-BE49-F238E27FC236}">
                  <a16:creationId xmlns:a16="http://schemas.microsoft.com/office/drawing/2014/main" id="{0EDEB8FE-6178-46F7-B70C-765848400BB0}"/>
                </a:ext>
              </a:extLst>
            </p:cNvPr>
            <p:cNvSpPr/>
            <p:nvPr/>
          </p:nvSpPr>
          <p:spPr>
            <a:xfrm rot="10800000">
              <a:off x="4863140" y="503087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0" name="Triângulo isósceles 79">
              <a:extLst>
                <a:ext uri="{FF2B5EF4-FFF2-40B4-BE49-F238E27FC236}">
                  <a16:creationId xmlns:a16="http://schemas.microsoft.com/office/drawing/2014/main" id="{70E96D20-AA76-4B74-96FD-3199045639F8}"/>
                </a:ext>
              </a:extLst>
            </p:cNvPr>
            <p:cNvSpPr/>
            <p:nvPr/>
          </p:nvSpPr>
          <p:spPr>
            <a:xfrm rot="10800000">
              <a:off x="2257852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1" name="Triângulo isósceles 80">
              <a:extLst>
                <a:ext uri="{FF2B5EF4-FFF2-40B4-BE49-F238E27FC236}">
                  <a16:creationId xmlns:a16="http://schemas.microsoft.com/office/drawing/2014/main" id="{B0079430-C65F-4C5F-803E-5C042B0985FA}"/>
                </a:ext>
              </a:extLst>
            </p:cNvPr>
            <p:cNvSpPr/>
            <p:nvPr/>
          </p:nvSpPr>
          <p:spPr>
            <a:xfrm rot="10800000">
              <a:off x="6165784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2" name="Triângulo isósceles 81">
              <a:extLst>
                <a:ext uri="{FF2B5EF4-FFF2-40B4-BE49-F238E27FC236}">
                  <a16:creationId xmlns:a16="http://schemas.microsoft.com/office/drawing/2014/main" id="{BD7668AD-53AE-4E5C-B73B-D6FDC1BCCD71}"/>
                </a:ext>
              </a:extLst>
            </p:cNvPr>
            <p:cNvSpPr/>
            <p:nvPr/>
          </p:nvSpPr>
          <p:spPr>
            <a:xfrm>
              <a:off x="1591254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3" name="Triângulo isósceles 82">
              <a:extLst>
                <a:ext uri="{FF2B5EF4-FFF2-40B4-BE49-F238E27FC236}">
                  <a16:creationId xmlns:a16="http://schemas.microsoft.com/office/drawing/2014/main" id="{664B12D1-B22B-43DB-872E-1E6A9F196E96}"/>
                </a:ext>
              </a:extLst>
            </p:cNvPr>
            <p:cNvSpPr/>
            <p:nvPr/>
          </p:nvSpPr>
          <p:spPr>
            <a:xfrm>
              <a:off x="4196542" y="524859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4" name="Triângulo isósceles 83">
              <a:extLst>
                <a:ext uri="{FF2B5EF4-FFF2-40B4-BE49-F238E27FC236}">
                  <a16:creationId xmlns:a16="http://schemas.microsoft.com/office/drawing/2014/main" id="{331A4AE4-A1C2-4836-8C76-D8E5F1497163}"/>
                </a:ext>
              </a:extLst>
            </p:cNvPr>
            <p:cNvSpPr/>
            <p:nvPr/>
          </p:nvSpPr>
          <p:spPr>
            <a:xfrm>
              <a:off x="8104474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5" name="Triângulo isósceles 84">
              <a:extLst>
                <a:ext uri="{FF2B5EF4-FFF2-40B4-BE49-F238E27FC236}">
                  <a16:creationId xmlns:a16="http://schemas.microsoft.com/office/drawing/2014/main" id="{0BD1A572-17FC-452D-AEFD-0EAFF760ADC7}"/>
                </a:ext>
              </a:extLst>
            </p:cNvPr>
            <p:cNvSpPr/>
            <p:nvPr/>
          </p:nvSpPr>
          <p:spPr>
            <a:xfrm>
              <a:off x="10709763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6" name="Triângulo isósceles 85">
              <a:extLst>
                <a:ext uri="{FF2B5EF4-FFF2-40B4-BE49-F238E27FC236}">
                  <a16:creationId xmlns:a16="http://schemas.microsoft.com/office/drawing/2014/main" id="{5F7CE8F7-B064-47BD-8463-9413501FAB3A}"/>
                </a:ext>
              </a:extLst>
            </p:cNvPr>
            <p:cNvSpPr/>
            <p:nvPr/>
          </p:nvSpPr>
          <p:spPr>
            <a:xfrm>
              <a:off x="9407118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7" name="Triângulo isósceles 86">
              <a:extLst>
                <a:ext uri="{FF2B5EF4-FFF2-40B4-BE49-F238E27FC236}">
                  <a16:creationId xmlns:a16="http://schemas.microsoft.com/office/drawing/2014/main" id="{6AC8F5E2-5E3D-43D2-BFF3-214732254282}"/>
                </a:ext>
              </a:extLst>
            </p:cNvPr>
            <p:cNvSpPr/>
            <p:nvPr/>
          </p:nvSpPr>
          <p:spPr>
            <a:xfrm>
              <a:off x="288610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8" name="Triângulo isósceles 87">
              <a:extLst>
                <a:ext uri="{FF2B5EF4-FFF2-40B4-BE49-F238E27FC236}">
                  <a16:creationId xmlns:a16="http://schemas.microsoft.com/office/drawing/2014/main" id="{9D857C2C-EB05-43D2-8256-BA79C93891AC}"/>
                </a:ext>
              </a:extLst>
            </p:cNvPr>
            <p:cNvSpPr/>
            <p:nvPr/>
          </p:nvSpPr>
          <p:spPr>
            <a:xfrm>
              <a:off x="5499186" y="524859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9" name="Triângulo isósceles 88">
              <a:extLst>
                <a:ext uri="{FF2B5EF4-FFF2-40B4-BE49-F238E27FC236}">
                  <a16:creationId xmlns:a16="http://schemas.microsoft.com/office/drawing/2014/main" id="{16CF2364-9018-4418-BE34-8B5AD015A11E}"/>
                </a:ext>
              </a:extLst>
            </p:cNvPr>
            <p:cNvSpPr/>
            <p:nvPr/>
          </p:nvSpPr>
          <p:spPr>
            <a:xfrm>
              <a:off x="2893898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0" name="Triângulo isósceles 89">
              <a:extLst>
                <a:ext uri="{FF2B5EF4-FFF2-40B4-BE49-F238E27FC236}">
                  <a16:creationId xmlns:a16="http://schemas.microsoft.com/office/drawing/2014/main" id="{C32620CA-D3FB-4A0D-929D-4EC1178D154D}"/>
                </a:ext>
              </a:extLst>
            </p:cNvPr>
            <p:cNvSpPr/>
            <p:nvPr/>
          </p:nvSpPr>
          <p:spPr>
            <a:xfrm>
              <a:off x="6801830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1" name="Triângulo isósceles 90">
              <a:extLst>
                <a:ext uri="{FF2B5EF4-FFF2-40B4-BE49-F238E27FC236}">
                  <a16:creationId xmlns:a16="http://schemas.microsoft.com/office/drawing/2014/main" id="{C930B551-D025-458B-A600-F7A21A2ADDB9}"/>
                </a:ext>
              </a:extLst>
            </p:cNvPr>
            <p:cNvSpPr/>
            <p:nvPr/>
          </p:nvSpPr>
          <p:spPr>
            <a:xfrm>
              <a:off x="-1014035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2" name="Triângulo isósceles 91">
              <a:extLst>
                <a:ext uri="{FF2B5EF4-FFF2-40B4-BE49-F238E27FC236}">
                  <a16:creationId xmlns:a16="http://schemas.microsoft.com/office/drawing/2014/main" id="{8C561C37-D3B1-4C2B-A8D0-14CEF3FE07F2}"/>
                </a:ext>
              </a:extLst>
            </p:cNvPr>
            <p:cNvSpPr/>
            <p:nvPr/>
          </p:nvSpPr>
          <p:spPr>
            <a:xfrm rot="10800000">
              <a:off x="11376362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3" name="Triângulo isósceles 92">
              <a:extLst>
                <a:ext uri="{FF2B5EF4-FFF2-40B4-BE49-F238E27FC236}">
                  <a16:creationId xmlns:a16="http://schemas.microsoft.com/office/drawing/2014/main" id="{7AFC8C4F-B181-4747-80E8-8F5816174F15}"/>
                </a:ext>
              </a:extLst>
            </p:cNvPr>
            <p:cNvSpPr/>
            <p:nvPr/>
          </p:nvSpPr>
          <p:spPr>
            <a:xfrm rot="10800000">
              <a:off x="-1650082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4" name="Triângulo isósceles 93">
              <a:extLst>
                <a:ext uri="{FF2B5EF4-FFF2-40B4-BE49-F238E27FC236}">
                  <a16:creationId xmlns:a16="http://schemas.microsoft.com/office/drawing/2014/main" id="{70D2077E-A630-4B12-AAF9-2E1661047B90}"/>
                </a:ext>
              </a:extLst>
            </p:cNvPr>
            <p:cNvSpPr/>
            <p:nvPr/>
          </p:nvSpPr>
          <p:spPr>
            <a:xfrm rot="10800000">
              <a:off x="12679005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5" name="Triângulo isósceles 94">
              <a:extLst>
                <a:ext uri="{FF2B5EF4-FFF2-40B4-BE49-F238E27FC236}">
                  <a16:creationId xmlns:a16="http://schemas.microsoft.com/office/drawing/2014/main" id="{72B4FAB7-5F05-41A3-9B4E-A24627863742}"/>
                </a:ext>
              </a:extLst>
            </p:cNvPr>
            <p:cNvSpPr/>
            <p:nvPr/>
          </p:nvSpPr>
          <p:spPr>
            <a:xfrm>
              <a:off x="12012406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6" name="Triângulo isósceles 95">
              <a:extLst>
                <a:ext uri="{FF2B5EF4-FFF2-40B4-BE49-F238E27FC236}">
                  <a16:creationId xmlns:a16="http://schemas.microsoft.com/office/drawing/2014/main" id="{E3F4862C-BD38-4794-83F0-E6848FE0D052}"/>
                </a:ext>
              </a:extLst>
            </p:cNvPr>
            <p:cNvSpPr/>
            <p:nvPr/>
          </p:nvSpPr>
          <p:spPr>
            <a:xfrm rot="10800000">
              <a:off x="955208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7" name="Triângulo isósceles 96">
              <a:extLst>
                <a:ext uri="{FF2B5EF4-FFF2-40B4-BE49-F238E27FC236}">
                  <a16:creationId xmlns:a16="http://schemas.microsoft.com/office/drawing/2014/main" id="{F4E8CD6E-1CBE-45F2-806E-D40F402AD20C}"/>
                </a:ext>
              </a:extLst>
            </p:cNvPr>
            <p:cNvSpPr/>
            <p:nvPr/>
          </p:nvSpPr>
          <p:spPr>
            <a:xfrm rot="10800000">
              <a:off x="3560496" y="-1061346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8" name="Triângulo isósceles 97">
              <a:extLst>
                <a:ext uri="{FF2B5EF4-FFF2-40B4-BE49-F238E27FC236}">
                  <a16:creationId xmlns:a16="http://schemas.microsoft.com/office/drawing/2014/main" id="{82C53F2B-F291-4A0A-AB31-3D777E6B7090}"/>
                </a:ext>
              </a:extLst>
            </p:cNvPr>
            <p:cNvSpPr/>
            <p:nvPr/>
          </p:nvSpPr>
          <p:spPr>
            <a:xfrm rot="10800000">
              <a:off x="7468428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9" name="Triângulo isósceles 98">
              <a:extLst>
                <a:ext uri="{FF2B5EF4-FFF2-40B4-BE49-F238E27FC236}">
                  <a16:creationId xmlns:a16="http://schemas.microsoft.com/office/drawing/2014/main" id="{66E56814-5D47-4B4A-866A-DCB586F1BBB7}"/>
                </a:ext>
              </a:extLst>
            </p:cNvPr>
            <p:cNvSpPr/>
            <p:nvPr/>
          </p:nvSpPr>
          <p:spPr>
            <a:xfrm rot="10800000">
              <a:off x="10073717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0" name="Triângulo isósceles 99">
              <a:extLst>
                <a:ext uri="{FF2B5EF4-FFF2-40B4-BE49-F238E27FC236}">
                  <a16:creationId xmlns:a16="http://schemas.microsoft.com/office/drawing/2014/main" id="{F54BB943-AFC6-4603-A3A1-90D68595EDC8}"/>
                </a:ext>
              </a:extLst>
            </p:cNvPr>
            <p:cNvSpPr/>
            <p:nvPr/>
          </p:nvSpPr>
          <p:spPr>
            <a:xfrm rot="10800000">
              <a:off x="8771072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1" name="Triângulo isósceles 100">
              <a:extLst>
                <a:ext uri="{FF2B5EF4-FFF2-40B4-BE49-F238E27FC236}">
                  <a16:creationId xmlns:a16="http://schemas.microsoft.com/office/drawing/2014/main" id="{8321772B-AE12-455F-8291-2B0597F39B92}"/>
                </a:ext>
              </a:extLst>
            </p:cNvPr>
            <p:cNvSpPr/>
            <p:nvPr/>
          </p:nvSpPr>
          <p:spPr>
            <a:xfrm rot="10800000">
              <a:off x="-347436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2" name="Triângulo isósceles 101">
              <a:extLst>
                <a:ext uri="{FF2B5EF4-FFF2-40B4-BE49-F238E27FC236}">
                  <a16:creationId xmlns:a16="http://schemas.microsoft.com/office/drawing/2014/main" id="{82ACA007-2592-4685-969E-CDB7CDC51940}"/>
                </a:ext>
              </a:extLst>
            </p:cNvPr>
            <p:cNvSpPr/>
            <p:nvPr/>
          </p:nvSpPr>
          <p:spPr>
            <a:xfrm rot="10800000">
              <a:off x="4863140" y="-1061346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3" name="Triângulo isósceles 102">
              <a:extLst>
                <a:ext uri="{FF2B5EF4-FFF2-40B4-BE49-F238E27FC236}">
                  <a16:creationId xmlns:a16="http://schemas.microsoft.com/office/drawing/2014/main" id="{B0AE9FE8-4BC0-447C-8386-4E4877688221}"/>
                </a:ext>
              </a:extLst>
            </p:cNvPr>
            <p:cNvSpPr/>
            <p:nvPr/>
          </p:nvSpPr>
          <p:spPr>
            <a:xfrm rot="10800000">
              <a:off x="2257852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4" name="Triângulo isósceles 103">
              <a:extLst>
                <a:ext uri="{FF2B5EF4-FFF2-40B4-BE49-F238E27FC236}">
                  <a16:creationId xmlns:a16="http://schemas.microsoft.com/office/drawing/2014/main" id="{00983A47-E0B7-4112-9119-8009DA295428}"/>
                </a:ext>
              </a:extLst>
            </p:cNvPr>
            <p:cNvSpPr/>
            <p:nvPr/>
          </p:nvSpPr>
          <p:spPr>
            <a:xfrm rot="10800000">
              <a:off x="6165784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5" name="Triângulo isósceles 104">
              <a:extLst>
                <a:ext uri="{FF2B5EF4-FFF2-40B4-BE49-F238E27FC236}">
                  <a16:creationId xmlns:a16="http://schemas.microsoft.com/office/drawing/2014/main" id="{27003DC2-E87C-409B-977C-94CED8529B3B}"/>
                </a:ext>
              </a:extLst>
            </p:cNvPr>
            <p:cNvSpPr/>
            <p:nvPr/>
          </p:nvSpPr>
          <p:spPr>
            <a:xfrm>
              <a:off x="1591254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6" name="Triângulo isósceles 105">
              <a:extLst>
                <a:ext uri="{FF2B5EF4-FFF2-40B4-BE49-F238E27FC236}">
                  <a16:creationId xmlns:a16="http://schemas.microsoft.com/office/drawing/2014/main" id="{689F57FB-00DC-4508-8E42-DB858F4F90CF}"/>
                </a:ext>
              </a:extLst>
            </p:cNvPr>
            <p:cNvSpPr/>
            <p:nvPr/>
          </p:nvSpPr>
          <p:spPr>
            <a:xfrm>
              <a:off x="4196542" y="-84363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7" name="Triângulo isósceles 106">
              <a:extLst>
                <a:ext uri="{FF2B5EF4-FFF2-40B4-BE49-F238E27FC236}">
                  <a16:creationId xmlns:a16="http://schemas.microsoft.com/office/drawing/2014/main" id="{18C4DB61-DC55-4EF9-8D69-235B8817C871}"/>
                </a:ext>
              </a:extLst>
            </p:cNvPr>
            <p:cNvSpPr/>
            <p:nvPr/>
          </p:nvSpPr>
          <p:spPr>
            <a:xfrm>
              <a:off x="8104474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8" name="Triângulo isósceles 107">
              <a:extLst>
                <a:ext uri="{FF2B5EF4-FFF2-40B4-BE49-F238E27FC236}">
                  <a16:creationId xmlns:a16="http://schemas.microsoft.com/office/drawing/2014/main" id="{7B03CCA9-5C7F-4155-A7E4-5B6F31AD04E2}"/>
                </a:ext>
              </a:extLst>
            </p:cNvPr>
            <p:cNvSpPr/>
            <p:nvPr/>
          </p:nvSpPr>
          <p:spPr>
            <a:xfrm>
              <a:off x="10709763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9" name="Triângulo isósceles 108">
              <a:extLst>
                <a:ext uri="{FF2B5EF4-FFF2-40B4-BE49-F238E27FC236}">
                  <a16:creationId xmlns:a16="http://schemas.microsoft.com/office/drawing/2014/main" id="{99A7F872-1F41-47AD-A8AB-28FD751A1FBE}"/>
                </a:ext>
              </a:extLst>
            </p:cNvPr>
            <p:cNvSpPr/>
            <p:nvPr/>
          </p:nvSpPr>
          <p:spPr>
            <a:xfrm>
              <a:off x="9407118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0" name="Triângulo isósceles 109">
              <a:extLst>
                <a:ext uri="{FF2B5EF4-FFF2-40B4-BE49-F238E27FC236}">
                  <a16:creationId xmlns:a16="http://schemas.microsoft.com/office/drawing/2014/main" id="{59C3E36E-C10B-4A5B-ABF7-C4EB0DD57443}"/>
                </a:ext>
              </a:extLst>
            </p:cNvPr>
            <p:cNvSpPr/>
            <p:nvPr/>
          </p:nvSpPr>
          <p:spPr>
            <a:xfrm>
              <a:off x="288610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1" name="Triângulo isósceles 110">
              <a:extLst>
                <a:ext uri="{FF2B5EF4-FFF2-40B4-BE49-F238E27FC236}">
                  <a16:creationId xmlns:a16="http://schemas.microsoft.com/office/drawing/2014/main" id="{E502F4F2-AC3C-456A-B586-AEC012569635}"/>
                </a:ext>
              </a:extLst>
            </p:cNvPr>
            <p:cNvSpPr/>
            <p:nvPr/>
          </p:nvSpPr>
          <p:spPr>
            <a:xfrm>
              <a:off x="5499186" y="-84363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2" name="Triângulo isósceles 111">
              <a:extLst>
                <a:ext uri="{FF2B5EF4-FFF2-40B4-BE49-F238E27FC236}">
                  <a16:creationId xmlns:a16="http://schemas.microsoft.com/office/drawing/2014/main" id="{BCEC66E3-A404-43F1-8683-027194D194E1}"/>
                </a:ext>
              </a:extLst>
            </p:cNvPr>
            <p:cNvSpPr/>
            <p:nvPr/>
          </p:nvSpPr>
          <p:spPr>
            <a:xfrm>
              <a:off x="2893898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3" name="Triângulo isósceles 112">
              <a:extLst>
                <a:ext uri="{FF2B5EF4-FFF2-40B4-BE49-F238E27FC236}">
                  <a16:creationId xmlns:a16="http://schemas.microsoft.com/office/drawing/2014/main" id="{075891B7-D557-4D4C-8447-895020757754}"/>
                </a:ext>
              </a:extLst>
            </p:cNvPr>
            <p:cNvSpPr/>
            <p:nvPr/>
          </p:nvSpPr>
          <p:spPr>
            <a:xfrm>
              <a:off x="6801830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4" name="Triângulo isósceles 113">
              <a:extLst>
                <a:ext uri="{FF2B5EF4-FFF2-40B4-BE49-F238E27FC236}">
                  <a16:creationId xmlns:a16="http://schemas.microsoft.com/office/drawing/2014/main" id="{82114E42-4BFD-430C-B2C7-FA40BF6E1A52}"/>
                </a:ext>
              </a:extLst>
            </p:cNvPr>
            <p:cNvSpPr/>
            <p:nvPr/>
          </p:nvSpPr>
          <p:spPr>
            <a:xfrm>
              <a:off x="-1014035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5" name="Triângulo isósceles 114">
              <a:extLst>
                <a:ext uri="{FF2B5EF4-FFF2-40B4-BE49-F238E27FC236}">
                  <a16:creationId xmlns:a16="http://schemas.microsoft.com/office/drawing/2014/main" id="{9261E977-71F3-4DC4-956C-B3353D477232}"/>
                </a:ext>
              </a:extLst>
            </p:cNvPr>
            <p:cNvSpPr/>
            <p:nvPr/>
          </p:nvSpPr>
          <p:spPr>
            <a:xfrm rot="10800000">
              <a:off x="11376362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6" name="Triângulo isósceles 115">
              <a:extLst>
                <a:ext uri="{FF2B5EF4-FFF2-40B4-BE49-F238E27FC236}">
                  <a16:creationId xmlns:a16="http://schemas.microsoft.com/office/drawing/2014/main" id="{D5432BD4-C91A-475A-9CF9-EA0AE119086D}"/>
                </a:ext>
              </a:extLst>
            </p:cNvPr>
            <p:cNvSpPr/>
            <p:nvPr/>
          </p:nvSpPr>
          <p:spPr>
            <a:xfrm rot="10800000">
              <a:off x="-1650082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7" name="Triângulo isósceles 116">
              <a:extLst>
                <a:ext uri="{FF2B5EF4-FFF2-40B4-BE49-F238E27FC236}">
                  <a16:creationId xmlns:a16="http://schemas.microsoft.com/office/drawing/2014/main" id="{7F6AFE5E-4EF0-4367-8591-94190BCA8795}"/>
                </a:ext>
              </a:extLst>
            </p:cNvPr>
            <p:cNvSpPr/>
            <p:nvPr/>
          </p:nvSpPr>
          <p:spPr>
            <a:xfrm rot="10800000">
              <a:off x="12679005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8" name="Triângulo isósceles 117">
              <a:extLst>
                <a:ext uri="{FF2B5EF4-FFF2-40B4-BE49-F238E27FC236}">
                  <a16:creationId xmlns:a16="http://schemas.microsoft.com/office/drawing/2014/main" id="{2E7237F6-D50C-4F89-9D60-498DEFD2E98A}"/>
                </a:ext>
              </a:extLst>
            </p:cNvPr>
            <p:cNvSpPr/>
            <p:nvPr/>
          </p:nvSpPr>
          <p:spPr>
            <a:xfrm>
              <a:off x="12012406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9" name="Triângulo isósceles 118">
              <a:extLst>
                <a:ext uri="{FF2B5EF4-FFF2-40B4-BE49-F238E27FC236}">
                  <a16:creationId xmlns:a16="http://schemas.microsoft.com/office/drawing/2014/main" id="{1965D9FC-663F-4ACC-B54E-9B5C14EAE73E}"/>
                </a:ext>
              </a:extLst>
            </p:cNvPr>
            <p:cNvSpPr/>
            <p:nvPr/>
          </p:nvSpPr>
          <p:spPr>
            <a:xfrm rot="10800000">
              <a:off x="1583858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0" name="Triângulo isósceles 119">
              <a:extLst>
                <a:ext uri="{FF2B5EF4-FFF2-40B4-BE49-F238E27FC236}">
                  <a16:creationId xmlns:a16="http://schemas.microsoft.com/office/drawing/2014/main" id="{6747501A-0DEC-4C73-BCD9-4D2A55376E53}"/>
                </a:ext>
              </a:extLst>
            </p:cNvPr>
            <p:cNvSpPr/>
            <p:nvPr/>
          </p:nvSpPr>
          <p:spPr>
            <a:xfrm rot="10800000">
              <a:off x="4189146" y="6545870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1" name="Triângulo isósceles 120">
              <a:extLst>
                <a:ext uri="{FF2B5EF4-FFF2-40B4-BE49-F238E27FC236}">
                  <a16:creationId xmlns:a16="http://schemas.microsoft.com/office/drawing/2014/main" id="{C812FE12-0F7A-4BA0-8C5B-553199FF0E4C}"/>
                </a:ext>
              </a:extLst>
            </p:cNvPr>
            <p:cNvSpPr/>
            <p:nvPr/>
          </p:nvSpPr>
          <p:spPr>
            <a:xfrm rot="10800000">
              <a:off x="8097078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2" name="Triângulo isósceles 121">
              <a:extLst>
                <a:ext uri="{FF2B5EF4-FFF2-40B4-BE49-F238E27FC236}">
                  <a16:creationId xmlns:a16="http://schemas.microsoft.com/office/drawing/2014/main" id="{18477979-37EE-4F5B-A982-960370499614}"/>
                </a:ext>
              </a:extLst>
            </p:cNvPr>
            <p:cNvSpPr/>
            <p:nvPr/>
          </p:nvSpPr>
          <p:spPr>
            <a:xfrm rot="10800000">
              <a:off x="10702367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3" name="Triângulo isósceles 122">
              <a:extLst>
                <a:ext uri="{FF2B5EF4-FFF2-40B4-BE49-F238E27FC236}">
                  <a16:creationId xmlns:a16="http://schemas.microsoft.com/office/drawing/2014/main" id="{5E4B250D-44A9-401F-9EE0-C85088C11CF6}"/>
                </a:ext>
              </a:extLst>
            </p:cNvPr>
            <p:cNvSpPr/>
            <p:nvPr/>
          </p:nvSpPr>
          <p:spPr>
            <a:xfrm rot="10800000">
              <a:off x="9399722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4" name="Triângulo isósceles 123">
              <a:extLst>
                <a:ext uri="{FF2B5EF4-FFF2-40B4-BE49-F238E27FC236}">
                  <a16:creationId xmlns:a16="http://schemas.microsoft.com/office/drawing/2014/main" id="{DD9296EC-08F0-42BA-9DD4-0290EF42761B}"/>
                </a:ext>
              </a:extLst>
            </p:cNvPr>
            <p:cNvSpPr/>
            <p:nvPr/>
          </p:nvSpPr>
          <p:spPr>
            <a:xfrm rot="10800000">
              <a:off x="281214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5" name="Triângulo isósceles 124">
              <a:extLst>
                <a:ext uri="{FF2B5EF4-FFF2-40B4-BE49-F238E27FC236}">
                  <a16:creationId xmlns:a16="http://schemas.microsoft.com/office/drawing/2014/main" id="{90C66CD5-0F94-45E3-9BE2-6CBE1F1635F2}"/>
                </a:ext>
              </a:extLst>
            </p:cNvPr>
            <p:cNvSpPr/>
            <p:nvPr/>
          </p:nvSpPr>
          <p:spPr>
            <a:xfrm rot="10800000">
              <a:off x="5491790" y="6545870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6" name="Triângulo isósceles 125">
              <a:extLst>
                <a:ext uri="{FF2B5EF4-FFF2-40B4-BE49-F238E27FC236}">
                  <a16:creationId xmlns:a16="http://schemas.microsoft.com/office/drawing/2014/main" id="{157E9784-5152-4E5B-A5C1-6D35DC8A9D9F}"/>
                </a:ext>
              </a:extLst>
            </p:cNvPr>
            <p:cNvSpPr/>
            <p:nvPr/>
          </p:nvSpPr>
          <p:spPr>
            <a:xfrm rot="10800000">
              <a:off x="2886502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7" name="Triângulo isósceles 126">
              <a:extLst>
                <a:ext uri="{FF2B5EF4-FFF2-40B4-BE49-F238E27FC236}">
                  <a16:creationId xmlns:a16="http://schemas.microsoft.com/office/drawing/2014/main" id="{7FD35B29-6506-4315-9F11-C2D1D6D80D06}"/>
                </a:ext>
              </a:extLst>
            </p:cNvPr>
            <p:cNvSpPr/>
            <p:nvPr/>
          </p:nvSpPr>
          <p:spPr>
            <a:xfrm rot="10800000">
              <a:off x="6794434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8" name="Triângulo isósceles 127">
              <a:extLst>
                <a:ext uri="{FF2B5EF4-FFF2-40B4-BE49-F238E27FC236}">
                  <a16:creationId xmlns:a16="http://schemas.microsoft.com/office/drawing/2014/main" id="{AEDAED5A-A89B-4779-8541-C8B88A613CB3}"/>
                </a:ext>
              </a:extLst>
            </p:cNvPr>
            <p:cNvSpPr/>
            <p:nvPr/>
          </p:nvSpPr>
          <p:spPr>
            <a:xfrm>
              <a:off x="2219904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9" name="Triângulo isósceles 128">
              <a:extLst>
                <a:ext uri="{FF2B5EF4-FFF2-40B4-BE49-F238E27FC236}">
                  <a16:creationId xmlns:a16="http://schemas.microsoft.com/office/drawing/2014/main" id="{98034C4D-ACB9-4377-BE82-5873C2186EAC}"/>
                </a:ext>
              </a:extLst>
            </p:cNvPr>
            <p:cNvSpPr/>
            <p:nvPr/>
          </p:nvSpPr>
          <p:spPr>
            <a:xfrm>
              <a:off x="4825192" y="676358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0" name="Triângulo isósceles 129">
              <a:extLst>
                <a:ext uri="{FF2B5EF4-FFF2-40B4-BE49-F238E27FC236}">
                  <a16:creationId xmlns:a16="http://schemas.microsoft.com/office/drawing/2014/main" id="{D97C7A53-066B-4296-9E88-A7D40E0BD942}"/>
                </a:ext>
              </a:extLst>
            </p:cNvPr>
            <p:cNvSpPr/>
            <p:nvPr/>
          </p:nvSpPr>
          <p:spPr>
            <a:xfrm>
              <a:off x="8733124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1" name="Triângulo isósceles 130">
              <a:extLst>
                <a:ext uri="{FF2B5EF4-FFF2-40B4-BE49-F238E27FC236}">
                  <a16:creationId xmlns:a16="http://schemas.microsoft.com/office/drawing/2014/main" id="{746F8F3A-20A6-4C40-80CC-F06BB9C94F0F}"/>
                </a:ext>
              </a:extLst>
            </p:cNvPr>
            <p:cNvSpPr/>
            <p:nvPr/>
          </p:nvSpPr>
          <p:spPr>
            <a:xfrm>
              <a:off x="11338413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2" name="Triângulo isósceles 131">
              <a:extLst>
                <a:ext uri="{FF2B5EF4-FFF2-40B4-BE49-F238E27FC236}">
                  <a16:creationId xmlns:a16="http://schemas.microsoft.com/office/drawing/2014/main" id="{E7915322-55DD-4D09-9F87-DA11D52F425E}"/>
                </a:ext>
              </a:extLst>
            </p:cNvPr>
            <p:cNvSpPr/>
            <p:nvPr/>
          </p:nvSpPr>
          <p:spPr>
            <a:xfrm>
              <a:off x="10035768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3" name="Triângulo isósceles 132">
              <a:extLst>
                <a:ext uri="{FF2B5EF4-FFF2-40B4-BE49-F238E27FC236}">
                  <a16:creationId xmlns:a16="http://schemas.microsoft.com/office/drawing/2014/main" id="{88BEB301-0007-4AA0-A6C5-E5C0FE3338C3}"/>
                </a:ext>
              </a:extLst>
            </p:cNvPr>
            <p:cNvSpPr/>
            <p:nvPr/>
          </p:nvSpPr>
          <p:spPr>
            <a:xfrm>
              <a:off x="917260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4" name="Triângulo isósceles 133">
              <a:extLst>
                <a:ext uri="{FF2B5EF4-FFF2-40B4-BE49-F238E27FC236}">
                  <a16:creationId xmlns:a16="http://schemas.microsoft.com/office/drawing/2014/main" id="{4C0EF6E9-E592-427E-AA3A-DBFDE284D52F}"/>
                </a:ext>
              </a:extLst>
            </p:cNvPr>
            <p:cNvSpPr/>
            <p:nvPr/>
          </p:nvSpPr>
          <p:spPr>
            <a:xfrm>
              <a:off x="6127836" y="676358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5" name="Triângulo isósceles 134">
              <a:extLst>
                <a:ext uri="{FF2B5EF4-FFF2-40B4-BE49-F238E27FC236}">
                  <a16:creationId xmlns:a16="http://schemas.microsoft.com/office/drawing/2014/main" id="{0578A437-771D-44EE-94C2-D45F5F2B6552}"/>
                </a:ext>
              </a:extLst>
            </p:cNvPr>
            <p:cNvSpPr/>
            <p:nvPr/>
          </p:nvSpPr>
          <p:spPr>
            <a:xfrm>
              <a:off x="3522548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6" name="Triângulo isósceles 135">
              <a:extLst>
                <a:ext uri="{FF2B5EF4-FFF2-40B4-BE49-F238E27FC236}">
                  <a16:creationId xmlns:a16="http://schemas.microsoft.com/office/drawing/2014/main" id="{6EDDEBE8-640C-43EA-B13A-6D5E3DECA659}"/>
                </a:ext>
              </a:extLst>
            </p:cNvPr>
            <p:cNvSpPr/>
            <p:nvPr/>
          </p:nvSpPr>
          <p:spPr>
            <a:xfrm>
              <a:off x="7430480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7" name="Triângulo isósceles 136">
              <a:extLst>
                <a:ext uri="{FF2B5EF4-FFF2-40B4-BE49-F238E27FC236}">
                  <a16:creationId xmlns:a16="http://schemas.microsoft.com/office/drawing/2014/main" id="{8EE9AEB3-BFE9-43FE-B90F-E4AB8D6FAF5D}"/>
                </a:ext>
              </a:extLst>
            </p:cNvPr>
            <p:cNvSpPr/>
            <p:nvPr/>
          </p:nvSpPr>
          <p:spPr>
            <a:xfrm>
              <a:off x="-385385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8" name="Triângulo isósceles 137">
              <a:extLst>
                <a:ext uri="{FF2B5EF4-FFF2-40B4-BE49-F238E27FC236}">
                  <a16:creationId xmlns:a16="http://schemas.microsoft.com/office/drawing/2014/main" id="{B67E0AF3-6586-467D-BB93-FC0FE105EB06}"/>
                </a:ext>
              </a:extLst>
            </p:cNvPr>
            <p:cNvSpPr/>
            <p:nvPr/>
          </p:nvSpPr>
          <p:spPr>
            <a:xfrm rot="10800000">
              <a:off x="12005012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9" name="Triângulo isósceles 138">
              <a:extLst>
                <a:ext uri="{FF2B5EF4-FFF2-40B4-BE49-F238E27FC236}">
                  <a16:creationId xmlns:a16="http://schemas.microsoft.com/office/drawing/2014/main" id="{EFAE7F54-A93B-41A0-ABC7-4689B44056F4}"/>
                </a:ext>
              </a:extLst>
            </p:cNvPr>
            <p:cNvSpPr/>
            <p:nvPr/>
          </p:nvSpPr>
          <p:spPr>
            <a:xfrm rot="10800000">
              <a:off x="-1021432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42" name="CaixaDeTexto 141">
            <a:extLst>
              <a:ext uri="{FF2B5EF4-FFF2-40B4-BE49-F238E27FC236}">
                <a16:creationId xmlns:a16="http://schemas.microsoft.com/office/drawing/2014/main" id="{84E4E239-57C6-4A95-88BD-069349BEC813}"/>
              </a:ext>
            </a:extLst>
          </p:cNvPr>
          <p:cNvSpPr txBox="1"/>
          <p:nvPr/>
        </p:nvSpPr>
        <p:spPr>
          <a:xfrm>
            <a:off x="747879" y="328293"/>
            <a:ext cx="46070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800" b="0" i="0" u="none" strike="noStrike" kern="1200" cap="none" spc="0" normalizeH="0" baseline="0" noProof="0" dirty="0">
                <a:ln>
                  <a:solidFill>
                    <a:prstClr val="white">
                      <a:lumMod val="85000"/>
                    </a:prstClr>
                  </a:solidFill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BPMN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77004"/>
            <a:ext cx="12191999" cy="5386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977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1" grpId="0" animBg="1"/>
      <p:bldP spid="14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tângulo 48">
            <a:extLst>
              <a:ext uri="{FF2B5EF4-FFF2-40B4-BE49-F238E27FC236}">
                <a16:creationId xmlns:a16="http://schemas.microsoft.com/office/drawing/2014/main" id="{C17E0EB6-9A5D-4FE0-BBA4-1BBB1305491E}"/>
              </a:ext>
            </a:extLst>
          </p:cNvPr>
          <p:cNvSpPr/>
          <p:nvPr/>
        </p:nvSpPr>
        <p:spPr>
          <a:xfrm>
            <a:off x="-2890684" y="827197"/>
            <a:ext cx="18140516" cy="4621283"/>
          </a:xfrm>
          <a:prstGeom prst="rect">
            <a:avLst/>
          </a:prstGeom>
          <a:gradFill flip="none" rotWithShape="1">
            <a:gsLst>
              <a:gs pos="54000">
                <a:schemeClr val="bg1">
                  <a:lumMod val="95000"/>
                </a:schemeClr>
              </a:gs>
              <a:gs pos="0">
                <a:schemeClr val="bg1"/>
              </a:gs>
              <a:gs pos="100000">
                <a:schemeClr val="bg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05D34894-3A79-46E2-ACAF-92121DA3C33D}"/>
              </a:ext>
            </a:extLst>
          </p:cNvPr>
          <p:cNvGrpSpPr/>
          <p:nvPr/>
        </p:nvGrpSpPr>
        <p:grpSpPr>
          <a:xfrm>
            <a:off x="-1650082" y="1974014"/>
            <a:ext cx="15485067" cy="2895112"/>
            <a:chOff x="-1650082" y="1974014"/>
            <a:chExt cx="15485067" cy="2895112"/>
          </a:xfrm>
        </p:grpSpPr>
        <p:sp>
          <p:nvSpPr>
            <p:cNvPr id="5" name="Triângulo isósceles 4">
              <a:extLst>
                <a:ext uri="{FF2B5EF4-FFF2-40B4-BE49-F238E27FC236}">
                  <a16:creationId xmlns:a16="http://schemas.microsoft.com/office/drawing/2014/main" id="{BE122854-2291-4490-84DE-9F2965A86EA8}"/>
                </a:ext>
              </a:extLst>
            </p:cNvPr>
            <p:cNvSpPr/>
            <p:nvPr/>
          </p:nvSpPr>
          <p:spPr>
            <a:xfrm rot="10800000">
              <a:off x="955208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" name="Triângulo isósceles 5">
              <a:extLst>
                <a:ext uri="{FF2B5EF4-FFF2-40B4-BE49-F238E27FC236}">
                  <a16:creationId xmlns:a16="http://schemas.microsoft.com/office/drawing/2014/main" id="{47E3B51E-17B9-425E-A423-2C8FFAD23BA3}"/>
                </a:ext>
              </a:extLst>
            </p:cNvPr>
            <p:cNvSpPr/>
            <p:nvPr/>
          </p:nvSpPr>
          <p:spPr>
            <a:xfrm rot="10800000">
              <a:off x="3560496" y="1974015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" name="Triângulo isósceles 6">
              <a:extLst>
                <a:ext uri="{FF2B5EF4-FFF2-40B4-BE49-F238E27FC236}">
                  <a16:creationId xmlns:a16="http://schemas.microsoft.com/office/drawing/2014/main" id="{A6817288-E181-4439-8353-596C5545AEEA}"/>
                </a:ext>
              </a:extLst>
            </p:cNvPr>
            <p:cNvSpPr/>
            <p:nvPr/>
          </p:nvSpPr>
          <p:spPr>
            <a:xfrm rot="10800000">
              <a:off x="7468428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Triângulo isósceles 7">
              <a:extLst>
                <a:ext uri="{FF2B5EF4-FFF2-40B4-BE49-F238E27FC236}">
                  <a16:creationId xmlns:a16="http://schemas.microsoft.com/office/drawing/2014/main" id="{4C35369F-9413-411B-A5E0-85F323CCD348}"/>
                </a:ext>
              </a:extLst>
            </p:cNvPr>
            <p:cNvSpPr/>
            <p:nvPr/>
          </p:nvSpPr>
          <p:spPr>
            <a:xfrm rot="10800000">
              <a:off x="10073717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Triângulo isósceles 8">
              <a:extLst>
                <a:ext uri="{FF2B5EF4-FFF2-40B4-BE49-F238E27FC236}">
                  <a16:creationId xmlns:a16="http://schemas.microsoft.com/office/drawing/2014/main" id="{BBBDF421-36BC-4907-9423-1DB41E102A6C}"/>
                </a:ext>
              </a:extLst>
            </p:cNvPr>
            <p:cNvSpPr/>
            <p:nvPr/>
          </p:nvSpPr>
          <p:spPr>
            <a:xfrm rot="10800000">
              <a:off x="8771072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Triângulo isósceles 9">
              <a:extLst>
                <a:ext uri="{FF2B5EF4-FFF2-40B4-BE49-F238E27FC236}">
                  <a16:creationId xmlns:a16="http://schemas.microsoft.com/office/drawing/2014/main" id="{247C1254-5B70-4903-B171-798CE79271C7}"/>
                </a:ext>
              </a:extLst>
            </p:cNvPr>
            <p:cNvSpPr/>
            <p:nvPr/>
          </p:nvSpPr>
          <p:spPr>
            <a:xfrm rot="10800000">
              <a:off x="-347436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Triângulo isósceles 10">
              <a:extLst>
                <a:ext uri="{FF2B5EF4-FFF2-40B4-BE49-F238E27FC236}">
                  <a16:creationId xmlns:a16="http://schemas.microsoft.com/office/drawing/2014/main" id="{87C43070-FE11-4F00-9508-1AE61C7EBD9F}"/>
                </a:ext>
              </a:extLst>
            </p:cNvPr>
            <p:cNvSpPr/>
            <p:nvPr/>
          </p:nvSpPr>
          <p:spPr>
            <a:xfrm rot="10800000">
              <a:off x="4863140" y="1974015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Triângulo isósceles 11">
              <a:extLst>
                <a:ext uri="{FF2B5EF4-FFF2-40B4-BE49-F238E27FC236}">
                  <a16:creationId xmlns:a16="http://schemas.microsoft.com/office/drawing/2014/main" id="{32D207E8-1F43-42D1-8BD4-2660FC3DA0A8}"/>
                </a:ext>
              </a:extLst>
            </p:cNvPr>
            <p:cNvSpPr/>
            <p:nvPr/>
          </p:nvSpPr>
          <p:spPr>
            <a:xfrm rot="10800000">
              <a:off x="2257852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Triângulo isósceles 12">
              <a:extLst>
                <a:ext uri="{FF2B5EF4-FFF2-40B4-BE49-F238E27FC236}">
                  <a16:creationId xmlns:a16="http://schemas.microsoft.com/office/drawing/2014/main" id="{EB530E6F-24F3-4EC2-BC59-80E11C0842DE}"/>
                </a:ext>
              </a:extLst>
            </p:cNvPr>
            <p:cNvSpPr/>
            <p:nvPr/>
          </p:nvSpPr>
          <p:spPr>
            <a:xfrm rot="10800000">
              <a:off x="6165784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Triângulo isósceles 13">
              <a:extLst>
                <a:ext uri="{FF2B5EF4-FFF2-40B4-BE49-F238E27FC236}">
                  <a16:creationId xmlns:a16="http://schemas.microsoft.com/office/drawing/2014/main" id="{94E99FC8-1F48-4C1F-8F6A-79551DA33977}"/>
                </a:ext>
              </a:extLst>
            </p:cNvPr>
            <p:cNvSpPr/>
            <p:nvPr/>
          </p:nvSpPr>
          <p:spPr>
            <a:xfrm>
              <a:off x="1591254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Triângulo isósceles 14">
              <a:extLst>
                <a:ext uri="{FF2B5EF4-FFF2-40B4-BE49-F238E27FC236}">
                  <a16:creationId xmlns:a16="http://schemas.microsoft.com/office/drawing/2014/main" id="{4FFDC5DA-6718-4267-8F43-99CFC1D36AF6}"/>
                </a:ext>
              </a:extLst>
            </p:cNvPr>
            <p:cNvSpPr/>
            <p:nvPr/>
          </p:nvSpPr>
          <p:spPr>
            <a:xfrm>
              <a:off x="4196542" y="219172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Triângulo isósceles 15">
              <a:extLst>
                <a:ext uri="{FF2B5EF4-FFF2-40B4-BE49-F238E27FC236}">
                  <a16:creationId xmlns:a16="http://schemas.microsoft.com/office/drawing/2014/main" id="{B337ED7D-924C-4051-84F9-F231026A1130}"/>
                </a:ext>
              </a:extLst>
            </p:cNvPr>
            <p:cNvSpPr/>
            <p:nvPr/>
          </p:nvSpPr>
          <p:spPr>
            <a:xfrm>
              <a:off x="8104474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Triângulo isósceles 16">
              <a:extLst>
                <a:ext uri="{FF2B5EF4-FFF2-40B4-BE49-F238E27FC236}">
                  <a16:creationId xmlns:a16="http://schemas.microsoft.com/office/drawing/2014/main" id="{5323A8D5-53A0-49E0-A128-71E7CF65DCB0}"/>
                </a:ext>
              </a:extLst>
            </p:cNvPr>
            <p:cNvSpPr/>
            <p:nvPr/>
          </p:nvSpPr>
          <p:spPr>
            <a:xfrm>
              <a:off x="10709763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Triângulo isósceles 17">
              <a:extLst>
                <a:ext uri="{FF2B5EF4-FFF2-40B4-BE49-F238E27FC236}">
                  <a16:creationId xmlns:a16="http://schemas.microsoft.com/office/drawing/2014/main" id="{72705239-DD9F-4691-A03C-C235149CC7CF}"/>
                </a:ext>
              </a:extLst>
            </p:cNvPr>
            <p:cNvSpPr/>
            <p:nvPr/>
          </p:nvSpPr>
          <p:spPr>
            <a:xfrm>
              <a:off x="9407118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Triângulo isósceles 18">
              <a:extLst>
                <a:ext uri="{FF2B5EF4-FFF2-40B4-BE49-F238E27FC236}">
                  <a16:creationId xmlns:a16="http://schemas.microsoft.com/office/drawing/2014/main" id="{58896320-6753-4977-B4FC-581D693C3ED3}"/>
                </a:ext>
              </a:extLst>
            </p:cNvPr>
            <p:cNvSpPr/>
            <p:nvPr/>
          </p:nvSpPr>
          <p:spPr>
            <a:xfrm>
              <a:off x="288610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Triângulo isósceles 19">
              <a:extLst>
                <a:ext uri="{FF2B5EF4-FFF2-40B4-BE49-F238E27FC236}">
                  <a16:creationId xmlns:a16="http://schemas.microsoft.com/office/drawing/2014/main" id="{96E20349-4677-4F47-86B4-C2F153DC7785}"/>
                </a:ext>
              </a:extLst>
            </p:cNvPr>
            <p:cNvSpPr/>
            <p:nvPr/>
          </p:nvSpPr>
          <p:spPr>
            <a:xfrm>
              <a:off x="5499186" y="219172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Triângulo isósceles 20">
              <a:extLst>
                <a:ext uri="{FF2B5EF4-FFF2-40B4-BE49-F238E27FC236}">
                  <a16:creationId xmlns:a16="http://schemas.microsoft.com/office/drawing/2014/main" id="{37FAC62C-9DEE-41BA-B82C-D7CDEB17CE4A}"/>
                </a:ext>
              </a:extLst>
            </p:cNvPr>
            <p:cNvSpPr/>
            <p:nvPr/>
          </p:nvSpPr>
          <p:spPr>
            <a:xfrm>
              <a:off x="2893898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Triângulo isósceles 21">
              <a:extLst>
                <a:ext uri="{FF2B5EF4-FFF2-40B4-BE49-F238E27FC236}">
                  <a16:creationId xmlns:a16="http://schemas.microsoft.com/office/drawing/2014/main" id="{79FA49E0-68A8-4A7B-AB69-C5574149724C}"/>
                </a:ext>
              </a:extLst>
            </p:cNvPr>
            <p:cNvSpPr/>
            <p:nvPr/>
          </p:nvSpPr>
          <p:spPr>
            <a:xfrm>
              <a:off x="6801830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Triângulo isósceles 22">
              <a:extLst>
                <a:ext uri="{FF2B5EF4-FFF2-40B4-BE49-F238E27FC236}">
                  <a16:creationId xmlns:a16="http://schemas.microsoft.com/office/drawing/2014/main" id="{77396C80-C374-433A-BC35-0693CD593BF7}"/>
                </a:ext>
              </a:extLst>
            </p:cNvPr>
            <p:cNvSpPr/>
            <p:nvPr/>
          </p:nvSpPr>
          <p:spPr>
            <a:xfrm>
              <a:off x="-1014035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Triângulo isósceles 23">
              <a:extLst>
                <a:ext uri="{FF2B5EF4-FFF2-40B4-BE49-F238E27FC236}">
                  <a16:creationId xmlns:a16="http://schemas.microsoft.com/office/drawing/2014/main" id="{9C0C35CC-EB51-4622-BCC3-498F7F0ED85D}"/>
                </a:ext>
              </a:extLst>
            </p:cNvPr>
            <p:cNvSpPr/>
            <p:nvPr/>
          </p:nvSpPr>
          <p:spPr>
            <a:xfrm rot="10800000">
              <a:off x="11376362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Triângulo isósceles 24">
              <a:extLst>
                <a:ext uri="{FF2B5EF4-FFF2-40B4-BE49-F238E27FC236}">
                  <a16:creationId xmlns:a16="http://schemas.microsoft.com/office/drawing/2014/main" id="{83F59449-F9E3-4473-A26A-1074A604D030}"/>
                </a:ext>
              </a:extLst>
            </p:cNvPr>
            <p:cNvSpPr/>
            <p:nvPr/>
          </p:nvSpPr>
          <p:spPr>
            <a:xfrm rot="10800000">
              <a:off x="-1650082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Triângulo isósceles 25">
              <a:extLst>
                <a:ext uri="{FF2B5EF4-FFF2-40B4-BE49-F238E27FC236}">
                  <a16:creationId xmlns:a16="http://schemas.microsoft.com/office/drawing/2014/main" id="{E0B040E9-F060-46B5-9B3F-1AF9659864D8}"/>
                </a:ext>
              </a:extLst>
            </p:cNvPr>
            <p:cNvSpPr/>
            <p:nvPr/>
          </p:nvSpPr>
          <p:spPr>
            <a:xfrm rot="10800000">
              <a:off x="12679005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Triângulo isósceles 26">
              <a:extLst>
                <a:ext uri="{FF2B5EF4-FFF2-40B4-BE49-F238E27FC236}">
                  <a16:creationId xmlns:a16="http://schemas.microsoft.com/office/drawing/2014/main" id="{8ECFA655-BC48-4416-8BF3-9681F703D66C}"/>
                </a:ext>
              </a:extLst>
            </p:cNvPr>
            <p:cNvSpPr/>
            <p:nvPr/>
          </p:nvSpPr>
          <p:spPr>
            <a:xfrm>
              <a:off x="12012406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Triângulo isósceles 27">
              <a:extLst>
                <a:ext uri="{FF2B5EF4-FFF2-40B4-BE49-F238E27FC236}">
                  <a16:creationId xmlns:a16="http://schemas.microsoft.com/office/drawing/2014/main" id="{47A6750C-2036-42C6-B997-36B87EC442B9}"/>
                </a:ext>
              </a:extLst>
            </p:cNvPr>
            <p:cNvSpPr/>
            <p:nvPr/>
          </p:nvSpPr>
          <p:spPr>
            <a:xfrm rot="10800000">
              <a:off x="1621958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Triângulo isósceles 28">
              <a:extLst>
                <a:ext uri="{FF2B5EF4-FFF2-40B4-BE49-F238E27FC236}">
                  <a16:creationId xmlns:a16="http://schemas.microsoft.com/office/drawing/2014/main" id="{BCF9A9B7-7A32-487F-A2A7-87A36FE589FE}"/>
                </a:ext>
              </a:extLst>
            </p:cNvPr>
            <p:cNvSpPr/>
            <p:nvPr/>
          </p:nvSpPr>
          <p:spPr>
            <a:xfrm rot="10800000">
              <a:off x="4227246" y="350244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Triângulo isósceles 29">
              <a:extLst>
                <a:ext uri="{FF2B5EF4-FFF2-40B4-BE49-F238E27FC236}">
                  <a16:creationId xmlns:a16="http://schemas.microsoft.com/office/drawing/2014/main" id="{D7A868B1-E5EB-4AE5-B864-43E146765B98}"/>
                </a:ext>
              </a:extLst>
            </p:cNvPr>
            <p:cNvSpPr/>
            <p:nvPr/>
          </p:nvSpPr>
          <p:spPr>
            <a:xfrm rot="10800000">
              <a:off x="8135178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Triângulo isósceles 30">
              <a:extLst>
                <a:ext uri="{FF2B5EF4-FFF2-40B4-BE49-F238E27FC236}">
                  <a16:creationId xmlns:a16="http://schemas.microsoft.com/office/drawing/2014/main" id="{F773D6B2-ADC3-418F-B7C2-551BBA784FEE}"/>
                </a:ext>
              </a:extLst>
            </p:cNvPr>
            <p:cNvSpPr/>
            <p:nvPr/>
          </p:nvSpPr>
          <p:spPr>
            <a:xfrm rot="10800000">
              <a:off x="10740467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Triângulo isósceles 31">
              <a:extLst>
                <a:ext uri="{FF2B5EF4-FFF2-40B4-BE49-F238E27FC236}">
                  <a16:creationId xmlns:a16="http://schemas.microsoft.com/office/drawing/2014/main" id="{7C7C8204-44B6-4460-9DDB-CA5DB340A291}"/>
                </a:ext>
              </a:extLst>
            </p:cNvPr>
            <p:cNvSpPr/>
            <p:nvPr/>
          </p:nvSpPr>
          <p:spPr>
            <a:xfrm rot="10800000">
              <a:off x="9437822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Triângulo isósceles 32">
              <a:extLst>
                <a:ext uri="{FF2B5EF4-FFF2-40B4-BE49-F238E27FC236}">
                  <a16:creationId xmlns:a16="http://schemas.microsoft.com/office/drawing/2014/main" id="{5ABCA5AC-8F5A-48BB-84AE-A09E380D1E59}"/>
                </a:ext>
              </a:extLst>
            </p:cNvPr>
            <p:cNvSpPr/>
            <p:nvPr/>
          </p:nvSpPr>
          <p:spPr>
            <a:xfrm rot="10800000">
              <a:off x="319314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Triângulo isósceles 33">
              <a:extLst>
                <a:ext uri="{FF2B5EF4-FFF2-40B4-BE49-F238E27FC236}">
                  <a16:creationId xmlns:a16="http://schemas.microsoft.com/office/drawing/2014/main" id="{FA09C76F-4754-4EC9-A939-2232D47B8B22}"/>
                </a:ext>
              </a:extLst>
            </p:cNvPr>
            <p:cNvSpPr/>
            <p:nvPr/>
          </p:nvSpPr>
          <p:spPr>
            <a:xfrm rot="10800000">
              <a:off x="5529890" y="350244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Triângulo isósceles 34">
              <a:extLst>
                <a:ext uri="{FF2B5EF4-FFF2-40B4-BE49-F238E27FC236}">
                  <a16:creationId xmlns:a16="http://schemas.microsoft.com/office/drawing/2014/main" id="{E1423109-A255-458F-B2D1-19B44189265F}"/>
                </a:ext>
              </a:extLst>
            </p:cNvPr>
            <p:cNvSpPr/>
            <p:nvPr/>
          </p:nvSpPr>
          <p:spPr>
            <a:xfrm rot="10800000">
              <a:off x="2924602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Triângulo isósceles 35">
              <a:extLst>
                <a:ext uri="{FF2B5EF4-FFF2-40B4-BE49-F238E27FC236}">
                  <a16:creationId xmlns:a16="http://schemas.microsoft.com/office/drawing/2014/main" id="{C91A187F-4C85-40A3-912F-1641621018EB}"/>
                </a:ext>
              </a:extLst>
            </p:cNvPr>
            <p:cNvSpPr/>
            <p:nvPr/>
          </p:nvSpPr>
          <p:spPr>
            <a:xfrm rot="10800000">
              <a:off x="6832534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Triângulo isósceles 36">
              <a:extLst>
                <a:ext uri="{FF2B5EF4-FFF2-40B4-BE49-F238E27FC236}">
                  <a16:creationId xmlns:a16="http://schemas.microsoft.com/office/drawing/2014/main" id="{EC33054D-069B-4570-BB51-F27606EB45B4}"/>
                </a:ext>
              </a:extLst>
            </p:cNvPr>
            <p:cNvSpPr/>
            <p:nvPr/>
          </p:nvSpPr>
          <p:spPr>
            <a:xfrm>
              <a:off x="2258004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Triângulo isósceles 37">
              <a:extLst>
                <a:ext uri="{FF2B5EF4-FFF2-40B4-BE49-F238E27FC236}">
                  <a16:creationId xmlns:a16="http://schemas.microsoft.com/office/drawing/2014/main" id="{F91DA628-995F-4036-B4AE-FCD2E92E6193}"/>
                </a:ext>
              </a:extLst>
            </p:cNvPr>
            <p:cNvSpPr/>
            <p:nvPr/>
          </p:nvSpPr>
          <p:spPr>
            <a:xfrm>
              <a:off x="4863292" y="372016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Triângulo isósceles 38">
              <a:extLst>
                <a:ext uri="{FF2B5EF4-FFF2-40B4-BE49-F238E27FC236}">
                  <a16:creationId xmlns:a16="http://schemas.microsoft.com/office/drawing/2014/main" id="{07C69448-9CCC-4DD7-A708-BA05C11C8D1F}"/>
                </a:ext>
              </a:extLst>
            </p:cNvPr>
            <p:cNvSpPr/>
            <p:nvPr/>
          </p:nvSpPr>
          <p:spPr>
            <a:xfrm>
              <a:off x="8771224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Triângulo isósceles 39">
              <a:extLst>
                <a:ext uri="{FF2B5EF4-FFF2-40B4-BE49-F238E27FC236}">
                  <a16:creationId xmlns:a16="http://schemas.microsoft.com/office/drawing/2014/main" id="{449266B8-D57B-4736-8258-A291F9255CCE}"/>
                </a:ext>
              </a:extLst>
            </p:cNvPr>
            <p:cNvSpPr/>
            <p:nvPr/>
          </p:nvSpPr>
          <p:spPr>
            <a:xfrm>
              <a:off x="11376513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Triângulo isósceles 40">
              <a:extLst>
                <a:ext uri="{FF2B5EF4-FFF2-40B4-BE49-F238E27FC236}">
                  <a16:creationId xmlns:a16="http://schemas.microsoft.com/office/drawing/2014/main" id="{994D13F0-FE20-4F52-B498-842708B57566}"/>
                </a:ext>
              </a:extLst>
            </p:cNvPr>
            <p:cNvSpPr/>
            <p:nvPr/>
          </p:nvSpPr>
          <p:spPr>
            <a:xfrm>
              <a:off x="10073868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Triângulo isósceles 41">
              <a:extLst>
                <a:ext uri="{FF2B5EF4-FFF2-40B4-BE49-F238E27FC236}">
                  <a16:creationId xmlns:a16="http://schemas.microsoft.com/office/drawing/2014/main" id="{4A9704AE-D402-47D9-98B9-8ACD6991AC50}"/>
                </a:ext>
              </a:extLst>
            </p:cNvPr>
            <p:cNvSpPr/>
            <p:nvPr/>
          </p:nvSpPr>
          <p:spPr>
            <a:xfrm>
              <a:off x="955360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Triângulo isósceles 42">
              <a:extLst>
                <a:ext uri="{FF2B5EF4-FFF2-40B4-BE49-F238E27FC236}">
                  <a16:creationId xmlns:a16="http://schemas.microsoft.com/office/drawing/2014/main" id="{BA4042DC-2314-4BD5-AF5A-73BB62480C21}"/>
                </a:ext>
              </a:extLst>
            </p:cNvPr>
            <p:cNvSpPr/>
            <p:nvPr/>
          </p:nvSpPr>
          <p:spPr>
            <a:xfrm>
              <a:off x="6165936" y="372016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" name="Triângulo isósceles 43">
              <a:extLst>
                <a:ext uri="{FF2B5EF4-FFF2-40B4-BE49-F238E27FC236}">
                  <a16:creationId xmlns:a16="http://schemas.microsoft.com/office/drawing/2014/main" id="{D0BB41F1-E07F-4B8B-87CE-6FA4D22BA62C}"/>
                </a:ext>
              </a:extLst>
            </p:cNvPr>
            <p:cNvSpPr/>
            <p:nvPr/>
          </p:nvSpPr>
          <p:spPr>
            <a:xfrm>
              <a:off x="3560648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" name="Triângulo isósceles 44">
              <a:extLst>
                <a:ext uri="{FF2B5EF4-FFF2-40B4-BE49-F238E27FC236}">
                  <a16:creationId xmlns:a16="http://schemas.microsoft.com/office/drawing/2014/main" id="{37DA015E-336C-4F54-9B6E-245F0AB3ABC7}"/>
                </a:ext>
              </a:extLst>
            </p:cNvPr>
            <p:cNvSpPr/>
            <p:nvPr/>
          </p:nvSpPr>
          <p:spPr>
            <a:xfrm>
              <a:off x="7468580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" name="Triângulo isósceles 45">
              <a:extLst>
                <a:ext uri="{FF2B5EF4-FFF2-40B4-BE49-F238E27FC236}">
                  <a16:creationId xmlns:a16="http://schemas.microsoft.com/office/drawing/2014/main" id="{601F7C6A-177B-48E1-ADE2-222F937CFC2E}"/>
                </a:ext>
              </a:extLst>
            </p:cNvPr>
            <p:cNvSpPr/>
            <p:nvPr/>
          </p:nvSpPr>
          <p:spPr>
            <a:xfrm>
              <a:off x="-347285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" name="Triângulo isósceles 46">
              <a:extLst>
                <a:ext uri="{FF2B5EF4-FFF2-40B4-BE49-F238E27FC236}">
                  <a16:creationId xmlns:a16="http://schemas.microsoft.com/office/drawing/2014/main" id="{298515F3-3033-44C7-AAC1-7735E19FFAD8}"/>
                </a:ext>
              </a:extLst>
            </p:cNvPr>
            <p:cNvSpPr/>
            <p:nvPr/>
          </p:nvSpPr>
          <p:spPr>
            <a:xfrm rot="10800000">
              <a:off x="12043112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Triângulo isósceles 47">
              <a:extLst>
                <a:ext uri="{FF2B5EF4-FFF2-40B4-BE49-F238E27FC236}">
                  <a16:creationId xmlns:a16="http://schemas.microsoft.com/office/drawing/2014/main" id="{CC2F85F4-C019-4359-A709-0F69A3D345A1}"/>
                </a:ext>
              </a:extLst>
            </p:cNvPr>
            <p:cNvSpPr/>
            <p:nvPr/>
          </p:nvSpPr>
          <p:spPr>
            <a:xfrm rot="10800000">
              <a:off x="-983332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50" name="CaixaDeTexto 49">
            <a:extLst>
              <a:ext uri="{FF2B5EF4-FFF2-40B4-BE49-F238E27FC236}">
                <a16:creationId xmlns:a16="http://schemas.microsoft.com/office/drawing/2014/main" id="{684B6C05-FD43-410F-8B0E-9D5BD0EAB1C2}"/>
              </a:ext>
            </a:extLst>
          </p:cNvPr>
          <p:cNvSpPr txBox="1"/>
          <p:nvPr/>
        </p:nvSpPr>
        <p:spPr>
          <a:xfrm>
            <a:off x="7250366" y="3316619"/>
            <a:ext cx="46070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800" b="0" i="0" u="none" strike="noStrike" kern="1200" cap="none" spc="0" normalizeH="0" baseline="0" noProof="0" dirty="0">
                <a:ln>
                  <a:solidFill>
                    <a:prstClr val="white">
                      <a:lumMod val="85000"/>
                    </a:prstClr>
                  </a:solidFill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Desenvolvimento</a:t>
            </a:r>
          </a:p>
        </p:txBody>
      </p:sp>
    </p:spTree>
    <p:extLst>
      <p:ext uri="{BB962C8B-B14F-4D97-AF65-F5344CB8AC3E}">
        <p14:creationId xmlns:p14="http://schemas.microsoft.com/office/powerpoint/2010/main" val="2518428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5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Retângulo 140">
            <a:extLst>
              <a:ext uri="{FF2B5EF4-FFF2-40B4-BE49-F238E27FC236}">
                <a16:creationId xmlns:a16="http://schemas.microsoft.com/office/drawing/2014/main" id="{AD288543-D0EF-4070-9159-6C7CB10F8F68}"/>
              </a:ext>
            </a:extLst>
          </p:cNvPr>
          <p:cNvSpPr/>
          <p:nvPr/>
        </p:nvSpPr>
        <p:spPr>
          <a:xfrm rot="12600000">
            <a:off x="8603835" y="2526468"/>
            <a:ext cx="12136102" cy="1247775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3" name="Retângulo 142">
            <a:extLst>
              <a:ext uri="{FF2B5EF4-FFF2-40B4-BE49-F238E27FC236}">
                <a16:creationId xmlns:a16="http://schemas.microsoft.com/office/drawing/2014/main" id="{0BF00D52-003E-4697-9608-964B99298E4F}"/>
              </a:ext>
            </a:extLst>
          </p:cNvPr>
          <p:cNvSpPr/>
          <p:nvPr/>
        </p:nvSpPr>
        <p:spPr>
          <a:xfrm rot="5400000">
            <a:off x="-2305576" y="-13345224"/>
            <a:ext cx="16573500" cy="15867081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40" name="Agrupar 139">
            <a:extLst>
              <a:ext uri="{FF2B5EF4-FFF2-40B4-BE49-F238E27FC236}">
                <a16:creationId xmlns:a16="http://schemas.microsoft.com/office/drawing/2014/main" id="{749FA262-C9C1-4593-8529-F0861417BE6F}"/>
              </a:ext>
            </a:extLst>
          </p:cNvPr>
          <p:cNvGrpSpPr/>
          <p:nvPr/>
        </p:nvGrpSpPr>
        <p:grpSpPr>
          <a:xfrm>
            <a:off x="-1650082" y="-1061347"/>
            <a:ext cx="15485067" cy="8973895"/>
            <a:chOff x="-1650082" y="-1061347"/>
            <a:chExt cx="15485067" cy="8973895"/>
          </a:xfrm>
        </p:grpSpPr>
        <p:sp>
          <p:nvSpPr>
            <p:cNvPr id="8" name="Triângulo isósceles 7">
              <a:extLst>
                <a:ext uri="{FF2B5EF4-FFF2-40B4-BE49-F238E27FC236}">
                  <a16:creationId xmlns:a16="http://schemas.microsoft.com/office/drawing/2014/main" id="{FBB39774-F923-499D-80F0-FFFB75632242}"/>
                </a:ext>
              </a:extLst>
            </p:cNvPr>
            <p:cNvSpPr/>
            <p:nvPr/>
          </p:nvSpPr>
          <p:spPr>
            <a:xfrm rot="10800000">
              <a:off x="1621958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Triângulo isósceles 8">
              <a:extLst>
                <a:ext uri="{FF2B5EF4-FFF2-40B4-BE49-F238E27FC236}">
                  <a16:creationId xmlns:a16="http://schemas.microsoft.com/office/drawing/2014/main" id="{12FAC9FF-82FF-47FE-AF45-F0649BC0641E}"/>
                </a:ext>
              </a:extLst>
            </p:cNvPr>
            <p:cNvSpPr/>
            <p:nvPr/>
          </p:nvSpPr>
          <p:spPr>
            <a:xfrm rot="10800000">
              <a:off x="4227246" y="45444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Triângulo isósceles 9">
              <a:extLst>
                <a:ext uri="{FF2B5EF4-FFF2-40B4-BE49-F238E27FC236}">
                  <a16:creationId xmlns:a16="http://schemas.microsoft.com/office/drawing/2014/main" id="{E9939456-F650-4461-9658-BFA48EAE5C54}"/>
                </a:ext>
              </a:extLst>
            </p:cNvPr>
            <p:cNvSpPr/>
            <p:nvPr/>
          </p:nvSpPr>
          <p:spPr>
            <a:xfrm rot="10800000">
              <a:off x="8135178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Triângulo isósceles 10">
              <a:extLst>
                <a:ext uri="{FF2B5EF4-FFF2-40B4-BE49-F238E27FC236}">
                  <a16:creationId xmlns:a16="http://schemas.microsoft.com/office/drawing/2014/main" id="{53A3F05D-806D-45C0-BAF7-87AB47FD4C39}"/>
                </a:ext>
              </a:extLst>
            </p:cNvPr>
            <p:cNvSpPr/>
            <p:nvPr/>
          </p:nvSpPr>
          <p:spPr>
            <a:xfrm rot="10800000">
              <a:off x="10740467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Triângulo isósceles 11">
              <a:extLst>
                <a:ext uri="{FF2B5EF4-FFF2-40B4-BE49-F238E27FC236}">
                  <a16:creationId xmlns:a16="http://schemas.microsoft.com/office/drawing/2014/main" id="{8B35CF2D-705E-4CA5-AB3F-6B36010B41B2}"/>
                </a:ext>
              </a:extLst>
            </p:cNvPr>
            <p:cNvSpPr/>
            <p:nvPr/>
          </p:nvSpPr>
          <p:spPr>
            <a:xfrm rot="10800000">
              <a:off x="9437822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Triângulo isósceles 12">
              <a:extLst>
                <a:ext uri="{FF2B5EF4-FFF2-40B4-BE49-F238E27FC236}">
                  <a16:creationId xmlns:a16="http://schemas.microsoft.com/office/drawing/2014/main" id="{6E0B02BE-152B-449E-BB1A-01677BBE1102}"/>
                </a:ext>
              </a:extLst>
            </p:cNvPr>
            <p:cNvSpPr/>
            <p:nvPr/>
          </p:nvSpPr>
          <p:spPr>
            <a:xfrm rot="10800000">
              <a:off x="319314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Triângulo isósceles 13">
              <a:extLst>
                <a:ext uri="{FF2B5EF4-FFF2-40B4-BE49-F238E27FC236}">
                  <a16:creationId xmlns:a16="http://schemas.microsoft.com/office/drawing/2014/main" id="{0BBF0422-3156-4E17-9330-231B127B5CB1}"/>
                </a:ext>
              </a:extLst>
            </p:cNvPr>
            <p:cNvSpPr/>
            <p:nvPr/>
          </p:nvSpPr>
          <p:spPr>
            <a:xfrm rot="10800000">
              <a:off x="5529890" y="45444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Triângulo isósceles 14">
              <a:extLst>
                <a:ext uri="{FF2B5EF4-FFF2-40B4-BE49-F238E27FC236}">
                  <a16:creationId xmlns:a16="http://schemas.microsoft.com/office/drawing/2014/main" id="{E6318615-10B3-4550-8D67-940670DA8119}"/>
                </a:ext>
              </a:extLst>
            </p:cNvPr>
            <p:cNvSpPr/>
            <p:nvPr/>
          </p:nvSpPr>
          <p:spPr>
            <a:xfrm rot="10800000">
              <a:off x="2924602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Triângulo isósceles 15">
              <a:extLst>
                <a:ext uri="{FF2B5EF4-FFF2-40B4-BE49-F238E27FC236}">
                  <a16:creationId xmlns:a16="http://schemas.microsoft.com/office/drawing/2014/main" id="{82D24450-6D19-4529-9CB6-27A6DF4E58BA}"/>
                </a:ext>
              </a:extLst>
            </p:cNvPr>
            <p:cNvSpPr/>
            <p:nvPr/>
          </p:nvSpPr>
          <p:spPr>
            <a:xfrm rot="10800000">
              <a:off x="6832534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Triângulo isósceles 16">
              <a:extLst>
                <a:ext uri="{FF2B5EF4-FFF2-40B4-BE49-F238E27FC236}">
                  <a16:creationId xmlns:a16="http://schemas.microsoft.com/office/drawing/2014/main" id="{EF29AE07-FDDF-4FC9-8137-EF2192D98BE3}"/>
                </a:ext>
              </a:extLst>
            </p:cNvPr>
            <p:cNvSpPr/>
            <p:nvPr/>
          </p:nvSpPr>
          <p:spPr>
            <a:xfrm>
              <a:off x="2258004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Triângulo isósceles 17">
              <a:extLst>
                <a:ext uri="{FF2B5EF4-FFF2-40B4-BE49-F238E27FC236}">
                  <a16:creationId xmlns:a16="http://schemas.microsoft.com/office/drawing/2014/main" id="{400DFBA0-B7B1-4DDC-B82D-A40A7B264D12}"/>
                </a:ext>
              </a:extLst>
            </p:cNvPr>
            <p:cNvSpPr/>
            <p:nvPr/>
          </p:nvSpPr>
          <p:spPr>
            <a:xfrm>
              <a:off x="4863292" y="67216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Triângulo isósceles 18">
              <a:extLst>
                <a:ext uri="{FF2B5EF4-FFF2-40B4-BE49-F238E27FC236}">
                  <a16:creationId xmlns:a16="http://schemas.microsoft.com/office/drawing/2014/main" id="{6543AEF8-EF2D-492F-A53F-C702C7D18AF0}"/>
                </a:ext>
              </a:extLst>
            </p:cNvPr>
            <p:cNvSpPr/>
            <p:nvPr/>
          </p:nvSpPr>
          <p:spPr>
            <a:xfrm>
              <a:off x="8771224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Triângulo isósceles 19">
              <a:extLst>
                <a:ext uri="{FF2B5EF4-FFF2-40B4-BE49-F238E27FC236}">
                  <a16:creationId xmlns:a16="http://schemas.microsoft.com/office/drawing/2014/main" id="{E1C7D44E-29B9-4279-97AB-F79F519782E6}"/>
                </a:ext>
              </a:extLst>
            </p:cNvPr>
            <p:cNvSpPr/>
            <p:nvPr/>
          </p:nvSpPr>
          <p:spPr>
            <a:xfrm>
              <a:off x="11376513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Triângulo isósceles 20">
              <a:extLst>
                <a:ext uri="{FF2B5EF4-FFF2-40B4-BE49-F238E27FC236}">
                  <a16:creationId xmlns:a16="http://schemas.microsoft.com/office/drawing/2014/main" id="{2B871475-8619-4357-A45F-307DAB0E4AC8}"/>
                </a:ext>
              </a:extLst>
            </p:cNvPr>
            <p:cNvSpPr/>
            <p:nvPr/>
          </p:nvSpPr>
          <p:spPr>
            <a:xfrm>
              <a:off x="10073868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Triângulo isósceles 21">
              <a:extLst>
                <a:ext uri="{FF2B5EF4-FFF2-40B4-BE49-F238E27FC236}">
                  <a16:creationId xmlns:a16="http://schemas.microsoft.com/office/drawing/2014/main" id="{3ACC7C6B-ADCA-487A-9A9D-2C79CE7A957E}"/>
                </a:ext>
              </a:extLst>
            </p:cNvPr>
            <p:cNvSpPr/>
            <p:nvPr/>
          </p:nvSpPr>
          <p:spPr>
            <a:xfrm>
              <a:off x="955360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Triângulo isósceles 22">
              <a:extLst>
                <a:ext uri="{FF2B5EF4-FFF2-40B4-BE49-F238E27FC236}">
                  <a16:creationId xmlns:a16="http://schemas.microsoft.com/office/drawing/2014/main" id="{9D83A5BE-A122-437D-BDB6-7FF205BC371E}"/>
                </a:ext>
              </a:extLst>
            </p:cNvPr>
            <p:cNvSpPr/>
            <p:nvPr/>
          </p:nvSpPr>
          <p:spPr>
            <a:xfrm>
              <a:off x="6165936" y="67216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Triângulo isósceles 23">
              <a:extLst>
                <a:ext uri="{FF2B5EF4-FFF2-40B4-BE49-F238E27FC236}">
                  <a16:creationId xmlns:a16="http://schemas.microsoft.com/office/drawing/2014/main" id="{9C7CF123-F41B-424E-B88E-055BD43111EF}"/>
                </a:ext>
              </a:extLst>
            </p:cNvPr>
            <p:cNvSpPr/>
            <p:nvPr/>
          </p:nvSpPr>
          <p:spPr>
            <a:xfrm>
              <a:off x="3560648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Triângulo isósceles 24">
              <a:extLst>
                <a:ext uri="{FF2B5EF4-FFF2-40B4-BE49-F238E27FC236}">
                  <a16:creationId xmlns:a16="http://schemas.microsoft.com/office/drawing/2014/main" id="{FA21DC31-A46F-4731-9FA3-1EA4D8250B35}"/>
                </a:ext>
              </a:extLst>
            </p:cNvPr>
            <p:cNvSpPr/>
            <p:nvPr/>
          </p:nvSpPr>
          <p:spPr>
            <a:xfrm>
              <a:off x="7468580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Triângulo isósceles 25">
              <a:extLst>
                <a:ext uri="{FF2B5EF4-FFF2-40B4-BE49-F238E27FC236}">
                  <a16:creationId xmlns:a16="http://schemas.microsoft.com/office/drawing/2014/main" id="{68D09599-5AB8-4B55-8AD9-0A47E1C959A2}"/>
                </a:ext>
              </a:extLst>
            </p:cNvPr>
            <p:cNvSpPr/>
            <p:nvPr/>
          </p:nvSpPr>
          <p:spPr>
            <a:xfrm>
              <a:off x="-347285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Triângulo isósceles 26">
              <a:extLst>
                <a:ext uri="{FF2B5EF4-FFF2-40B4-BE49-F238E27FC236}">
                  <a16:creationId xmlns:a16="http://schemas.microsoft.com/office/drawing/2014/main" id="{73B2A248-1837-40C0-91C5-20DCF7186932}"/>
                </a:ext>
              </a:extLst>
            </p:cNvPr>
            <p:cNvSpPr/>
            <p:nvPr/>
          </p:nvSpPr>
          <p:spPr>
            <a:xfrm rot="10800000">
              <a:off x="12043112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Triângulo isósceles 27">
              <a:extLst>
                <a:ext uri="{FF2B5EF4-FFF2-40B4-BE49-F238E27FC236}">
                  <a16:creationId xmlns:a16="http://schemas.microsoft.com/office/drawing/2014/main" id="{CF99B692-3D56-4199-BA16-940D7965F670}"/>
                </a:ext>
              </a:extLst>
            </p:cNvPr>
            <p:cNvSpPr/>
            <p:nvPr/>
          </p:nvSpPr>
          <p:spPr>
            <a:xfrm rot="10800000">
              <a:off x="-983332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Triângulo isósceles 28">
              <a:extLst>
                <a:ext uri="{FF2B5EF4-FFF2-40B4-BE49-F238E27FC236}">
                  <a16:creationId xmlns:a16="http://schemas.microsoft.com/office/drawing/2014/main" id="{322A2FA3-32A3-4A47-8B78-F2BE7BBC4478}"/>
                </a:ext>
              </a:extLst>
            </p:cNvPr>
            <p:cNvSpPr/>
            <p:nvPr/>
          </p:nvSpPr>
          <p:spPr>
            <a:xfrm rot="10800000">
              <a:off x="955208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Triângulo isósceles 29">
              <a:extLst>
                <a:ext uri="{FF2B5EF4-FFF2-40B4-BE49-F238E27FC236}">
                  <a16:creationId xmlns:a16="http://schemas.microsoft.com/office/drawing/2014/main" id="{B4D8CC72-0F0E-4B9B-B529-08B527B6AF26}"/>
                </a:ext>
              </a:extLst>
            </p:cNvPr>
            <p:cNvSpPr/>
            <p:nvPr/>
          </p:nvSpPr>
          <p:spPr>
            <a:xfrm rot="10800000">
              <a:off x="3560496" y="1974015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Triângulo isósceles 30">
              <a:extLst>
                <a:ext uri="{FF2B5EF4-FFF2-40B4-BE49-F238E27FC236}">
                  <a16:creationId xmlns:a16="http://schemas.microsoft.com/office/drawing/2014/main" id="{8F98562A-9E99-42E5-B87D-93491A185A06}"/>
                </a:ext>
              </a:extLst>
            </p:cNvPr>
            <p:cNvSpPr/>
            <p:nvPr/>
          </p:nvSpPr>
          <p:spPr>
            <a:xfrm rot="10800000">
              <a:off x="7468428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Triângulo isósceles 31">
              <a:extLst>
                <a:ext uri="{FF2B5EF4-FFF2-40B4-BE49-F238E27FC236}">
                  <a16:creationId xmlns:a16="http://schemas.microsoft.com/office/drawing/2014/main" id="{53A2A136-47D4-4370-96D0-A8F7F63A6702}"/>
                </a:ext>
              </a:extLst>
            </p:cNvPr>
            <p:cNvSpPr/>
            <p:nvPr/>
          </p:nvSpPr>
          <p:spPr>
            <a:xfrm rot="10800000">
              <a:off x="10073717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Triângulo isósceles 32">
              <a:extLst>
                <a:ext uri="{FF2B5EF4-FFF2-40B4-BE49-F238E27FC236}">
                  <a16:creationId xmlns:a16="http://schemas.microsoft.com/office/drawing/2014/main" id="{8A7F55AA-1C6A-498C-8835-5D690F54E2C3}"/>
                </a:ext>
              </a:extLst>
            </p:cNvPr>
            <p:cNvSpPr/>
            <p:nvPr/>
          </p:nvSpPr>
          <p:spPr>
            <a:xfrm rot="10800000">
              <a:off x="8771072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Triângulo isósceles 33">
              <a:extLst>
                <a:ext uri="{FF2B5EF4-FFF2-40B4-BE49-F238E27FC236}">
                  <a16:creationId xmlns:a16="http://schemas.microsoft.com/office/drawing/2014/main" id="{EDD0E2BA-DFD9-4071-B890-66E37AFE216B}"/>
                </a:ext>
              </a:extLst>
            </p:cNvPr>
            <p:cNvSpPr/>
            <p:nvPr/>
          </p:nvSpPr>
          <p:spPr>
            <a:xfrm rot="10800000">
              <a:off x="-347436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Triângulo isósceles 34">
              <a:extLst>
                <a:ext uri="{FF2B5EF4-FFF2-40B4-BE49-F238E27FC236}">
                  <a16:creationId xmlns:a16="http://schemas.microsoft.com/office/drawing/2014/main" id="{F9C8F466-DDC1-4D5C-8C13-D47940D5A593}"/>
                </a:ext>
              </a:extLst>
            </p:cNvPr>
            <p:cNvSpPr/>
            <p:nvPr/>
          </p:nvSpPr>
          <p:spPr>
            <a:xfrm rot="10800000">
              <a:off x="4863140" y="1974015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Triângulo isósceles 35">
              <a:extLst>
                <a:ext uri="{FF2B5EF4-FFF2-40B4-BE49-F238E27FC236}">
                  <a16:creationId xmlns:a16="http://schemas.microsoft.com/office/drawing/2014/main" id="{D86E6763-21A3-4A03-85EC-F448971E1592}"/>
                </a:ext>
              </a:extLst>
            </p:cNvPr>
            <p:cNvSpPr/>
            <p:nvPr/>
          </p:nvSpPr>
          <p:spPr>
            <a:xfrm rot="10800000">
              <a:off x="2257852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Triângulo isósceles 36">
              <a:extLst>
                <a:ext uri="{FF2B5EF4-FFF2-40B4-BE49-F238E27FC236}">
                  <a16:creationId xmlns:a16="http://schemas.microsoft.com/office/drawing/2014/main" id="{DAC80DAD-8212-468A-870B-FAD39BD25F4B}"/>
                </a:ext>
              </a:extLst>
            </p:cNvPr>
            <p:cNvSpPr/>
            <p:nvPr/>
          </p:nvSpPr>
          <p:spPr>
            <a:xfrm rot="10800000">
              <a:off x="6165784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Triângulo isósceles 37">
              <a:extLst>
                <a:ext uri="{FF2B5EF4-FFF2-40B4-BE49-F238E27FC236}">
                  <a16:creationId xmlns:a16="http://schemas.microsoft.com/office/drawing/2014/main" id="{17BD0FA5-D9E9-4AEE-97B8-D17B9C307F38}"/>
                </a:ext>
              </a:extLst>
            </p:cNvPr>
            <p:cNvSpPr/>
            <p:nvPr/>
          </p:nvSpPr>
          <p:spPr>
            <a:xfrm>
              <a:off x="1591254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Triângulo isósceles 38">
              <a:extLst>
                <a:ext uri="{FF2B5EF4-FFF2-40B4-BE49-F238E27FC236}">
                  <a16:creationId xmlns:a16="http://schemas.microsoft.com/office/drawing/2014/main" id="{CED20289-A963-4E1C-A503-340FE2734364}"/>
                </a:ext>
              </a:extLst>
            </p:cNvPr>
            <p:cNvSpPr/>
            <p:nvPr/>
          </p:nvSpPr>
          <p:spPr>
            <a:xfrm>
              <a:off x="4196542" y="219172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Triângulo isósceles 39">
              <a:extLst>
                <a:ext uri="{FF2B5EF4-FFF2-40B4-BE49-F238E27FC236}">
                  <a16:creationId xmlns:a16="http://schemas.microsoft.com/office/drawing/2014/main" id="{A4130A57-E702-4A27-995F-059D7C2C402E}"/>
                </a:ext>
              </a:extLst>
            </p:cNvPr>
            <p:cNvSpPr/>
            <p:nvPr/>
          </p:nvSpPr>
          <p:spPr>
            <a:xfrm>
              <a:off x="8104474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Triângulo isósceles 40">
              <a:extLst>
                <a:ext uri="{FF2B5EF4-FFF2-40B4-BE49-F238E27FC236}">
                  <a16:creationId xmlns:a16="http://schemas.microsoft.com/office/drawing/2014/main" id="{540FB84A-4EA2-46B0-A3F3-D34023E94413}"/>
                </a:ext>
              </a:extLst>
            </p:cNvPr>
            <p:cNvSpPr/>
            <p:nvPr/>
          </p:nvSpPr>
          <p:spPr>
            <a:xfrm>
              <a:off x="10709763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Triângulo isósceles 41">
              <a:extLst>
                <a:ext uri="{FF2B5EF4-FFF2-40B4-BE49-F238E27FC236}">
                  <a16:creationId xmlns:a16="http://schemas.microsoft.com/office/drawing/2014/main" id="{8022ED4F-CDAC-45EE-9B8C-045BF0E2D42B}"/>
                </a:ext>
              </a:extLst>
            </p:cNvPr>
            <p:cNvSpPr/>
            <p:nvPr/>
          </p:nvSpPr>
          <p:spPr>
            <a:xfrm>
              <a:off x="9407118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Triângulo isósceles 42">
              <a:extLst>
                <a:ext uri="{FF2B5EF4-FFF2-40B4-BE49-F238E27FC236}">
                  <a16:creationId xmlns:a16="http://schemas.microsoft.com/office/drawing/2014/main" id="{1B8B0E9A-53BC-45A6-B7FB-C43902BDEF01}"/>
                </a:ext>
              </a:extLst>
            </p:cNvPr>
            <p:cNvSpPr/>
            <p:nvPr/>
          </p:nvSpPr>
          <p:spPr>
            <a:xfrm>
              <a:off x="288610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" name="Triângulo isósceles 43">
              <a:extLst>
                <a:ext uri="{FF2B5EF4-FFF2-40B4-BE49-F238E27FC236}">
                  <a16:creationId xmlns:a16="http://schemas.microsoft.com/office/drawing/2014/main" id="{0979BCE3-2C23-4705-AD28-AB145034E706}"/>
                </a:ext>
              </a:extLst>
            </p:cNvPr>
            <p:cNvSpPr/>
            <p:nvPr/>
          </p:nvSpPr>
          <p:spPr>
            <a:xfrm>
              <a:off x="5499186" y="219172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 dirty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" name="Triângulo isósceles 44">
              <a:extLst>
                <a:ext uri="{FF2B5EF4-FFF2-40B4-BE49-F238E27FC236}">
                  <a16:creationId xmlns:a16="http://schemas.microsoft.com/office/drawing/2014/main" id="{B5C9E8AA-0BFC-4AC6-B284-9BE5987EA2B4}"/>
                </a:ext>
              </a:extLst>
            </p:cNvPr>
            <p:cNvSpPr/>
            <p:nvPr/>
          </p:nvSpPr>
          <p:spPr>
            <a:xfrm>
              <a:off x="2893898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" name="Triângulo isósceles 45">
              <a:extLst>
                <a:ext uri="{FF2B5EF4-FFF2-40B4-BE49-F238E27FC236}">
                  <a16:creationId xmlns:a16="http://schemas.microsoft.com/office/drawing/2014/main" id="{9925E259-DDD3-4424-94D0-1B8DA89A5E49}"/>
                </a:ext>
              </a:extLst>
            </p:cNvPr>
            <p:cNvSpPr/>
            <p:nvPr/>
          </p:nvSpPr>
          <p:spPr>
            <a:xfrm>
              <a:off x="6801830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" name="Triângulo isósceles 46">
              <a:extLst>
                <a:ext uri="{FF2B5EF4-FFF2-40B4-BE49-F238E27FC236}">
                  <a16:creationId xmlns:a16="http://schemas.microsoft.com/office/drawing/2014/main" id="{600C681C-B7B9-48BB-A099-53BA9B7A2AFD}"/>
                </a:ext>
              </a:extLst>
            </p:cNvPr>
            <p:cNvSpPr/>
            <p:nvPr/>
          </p:nvSpPr>
          <p:spPr>
            <a:xfrm>
              <a:off x="-1014035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Triângulo isósceles 47">
              <a:extLst>
                <a:ext uri="{FF2B5EF4-FFF2-40B4-BE49-F238E27FC236}">
                  <a16:creationId xmlns:a16="http://schemas.microsoft.com/office/drawing/2014/main" id="{40326590-3585-4B7C-84C3-98A3D710D2A4}"/>
                </a:ext>
              </a:extLst>
            </p:cNvPr>
            <p:cNvSpPr/>
            <p:nvPr/>
          </p:nvSpPr>
          <p:spPr>
            <a:xfrm rot="10800000">
              <a:off x="11376362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" name="Triângulo isósceles 48">
              <a:extLst>
                <a:ext uri="{FF2B5EF4-FFF2-40B4-BE49-F238E27FC236}">
                  <a16:creationId xmlns:a16="http://schemas.microsoft.com/office/drawing/2014/main" id="{CC24F187-6AED-45DD-9E68-A99D0E3E3BEB}"/>
                </a:ext>
              </a:extLst>
            </p:cNvPr>
            <p:cNvSpPr/>
            <p:nvPr/>
          </p:nvSpPr>
          <p:spPr>
            <a:xfrm rot="10800000">
              <a:off x="-1650082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Triângulo isósceles 49">
              <a:extLst>
                <a:ext uri="{FF2B5EF4-FFF2-40B4-BE49-F238E27FC236}">
                  <a16:creationId xmlns:a16="http://schemas.microsoft.com/office/drawing/2014/main" id="{7BC5C886-D41E-4BF5-8180-7AE6722CA2E7}"/>
                </a:ext>
              </a:extLst>
            </p:cNvPr>
            <p:cNvSpPr/>
            <p:nvPr/>
          </p:nvSpPr>
          <p:spPr>
            <a:xfrm rot="10800000">
              <a:off x="12679005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" name="Triângulo isósceles 50">
              <a:extLst>
                <a:ext uri="{FF2B5EF4-FFF2-40B4-BE49-F238E27FC236}">
                  <a16:creationId xmlns:a16="http://schemas.microsoft.com/office/drawing/2014/main" id="{D5EF2D91-BEB7-4322-BADE-B3334148F465}"/>
                </a:ext>
              </a:extLst>
            </p:cNvPr>
            <p:cNvSpPr/>
            <p:nvPr/>
          </p:nvSpPr>
          <p:spPr>
            <a:xfrm>
              <a:off x="12012406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" name="Triângulo isósceles 51">
              <a:extLst>
                <a:ext uri="{FF2B5EF4-FFF2-40B4-BE49-F238E27FC236}">
                  <a16:creationId xmlns:a16="http://schemas.microsoft.com/office/drawing/2014/main" id="{25930CBB-8E27-4705-B153-FC815175D81D}"/>
                </a:ext>
              </a:extLst>
            </p:cNvPr>
            <p:cNvSpPr/>
            <p:nvPr/>
          </p:nvSpPr>
          <p:spPr>
            <a:xfrm rot="10800000">
              <a:off x="1621958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" name="Triângulo isósceles 52">
              <a:extLst>
                <a:ext uri="{FF2B5EF4-FFF2-40B4-BE49-F238E27FC236}">
                  <a16:creationId xmlns:a16="http://schemas.microsoft.com/office/drawing/2014/main" id="{18B3CE65-DBAA-4285-939B-1C0A8EF3532D}"/>
                </a:ext>
              </a:extLst>
            </p:cNvPr>
            <p:cNvSpPr/>
            <p:nvPr/>
          </p:nvSpPr>
          <p:spPr>
            <a:xfrm rot="10800000">
              <a:off x="4227246" y="350244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" name="Triângulo isósceles 53">
              <a:extLst>
                <a:ext uri="{FF2B5EF4-FFF2-40B4-BE49-F238E27FC236}">
                  <a16:creationId xmlns:a16="http://schemas.microsoft.com/office/drawing/2014/main" id="{AE7B72E9-875C-45D6-BE40-78F9362D52A4}"/>
                </a:ext>
              </a:extLst>
            </p:cNvPr>
            <p:cNvSpPr/>
            <p:nvPr/>
          </p:nvSpPr>
          <p:spPr>
            <a:xfrm rot="10800000">
              <a:off x="8135178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" name="Triângulo isósceles 54">
              <a:extLst>
                <a:ext uri="{FF2B5EF4-FFF2-40B4-BE49-F238E27FC236}">
                  <a16:creationId xmlns:a16="http://schemas.microsoft.com/office/drawing/2014/main" id="{F8297AAD-DD1F-42F4-8632-E55CB9D45A09}"/>
                </a:ext>
              </a:extLst>
            </p:cNvPr>
            <p:cNvSpPr/>
            <p:nvPr/>
          </p:nvSpPr>
          <p:spPr>
            <a:xfrm rot="10800000">
              <a:off x="10740467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" name="Triângulo isósceles 55">
              <a:extLst>
                <a:ext uri="{FF2B5EF4-FFF2-40B4-BE49-F238E27FC236}">
                  <a16:creationId xmlns:a16="http://schemas.microsoft.com/office/drawing/2014/main" id="{0FEB52E8-65AE-4F42-A30B-3CF9086D6C00}"/>
                </a:ext>
              </a:extLst>
            </p:cNvPr>
            <p:cNvSpPr/>
            <p:nvPr/>
          </p:nvSpPr>
          <p:spPr>
            <a:xfrm rot="10800000">
              <a:off x="9437822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" name="Triângulo isósceles 56">
              <a:extLst>
                <a:ext uri="{FF2B5EF4-FFF2-40B4-BE49-F238E27FC236}">
                  <a16:creationId xmlns:a16="http://schemas.microsoft.com/office/drawing/2014/main" id="{2E110393-0166-48DB-9094-06BAAA503811}"/>
                </a:ext>
              </a:extLst>
            </p:cNvPr>
            <p:cNvSpPr/>
            <p:nvPr/>
          </p:nvSpPr>
          <p:spPr>
            <a:xfrm rot="10800000">
              <a:off x="319314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" name="Triângulo isósceles 57">
              <a:extLst>
                <a:ext uri="{FF2B5EF4-FFF2-40B4-BE49-F238E27FC236}">
                  <a16:creationId xmlns:a16="http://schemas.microsoft.com/office/drawing/2014/main" id="{9D35D046-D702-44E8-83D5-4ABE17F90034}"/>
                </a:ext>
              </a:extLst>
            </p:cNvPr>
            <p:cNvSpPr/>
            <p:nvPr/>
          </p:nvSpPr>
          <p:spPr>
            <a:xfrm rot="10800000">
              <a:off x="5529890" y="350244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9" name="Triângulo isósceles 58">
              <a:extLst>
                <a:ext uri="{FF2B5EF4-FFF2-40B4-BE49-F238E27FC236}">
                  <a16:creationId xmlns:a16="http://schemas.microsoft.com/office/drawing/2014/main" id="{6ACA30BD-2337-4334-AFAB-4DE4CCB5455F}"/>
                </a:ext>
              </a:extLst>
            </p:cNvPr>
            <p:cNvSpPr/>
            <p:nvPr/>
          </p:nvSpPr>
          <p:spPr>
            <a:xfrm rot="10800000">
              <a:off x="2924602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" name="Triângulo isósceles 59">
              <a:extLst>
                <a:ext uri="{FF2B5EF4-FFF2-40B4-BE49-F238E27FC236}">
                  <a16:creationId xmlns:a16="http://schemas.microsoft.com/office/drawing/2014/main" id="{75F053A6-01F4-41D8-A0E4-F52B27E7181F}"/>
                </a:ext>
              </a:extLst>
            </p:cNvPr>
            <p:cNvSpPr/>
            <p:nvPr/>
          </p:nvSpPr>
          <p:spPr>
            <a:xfrm rot="10800000">
              <a:off x="6832534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" name="Triângulo isósceles 60">
              <a:extLst>
                <a:ext uri="{FF2B5EF4-FFF2-40B4-BE49-F238E27FC236}">
                  <a16:creationId xmlns:a16="http://schemas.microsoft.com/office/drawing/2014/main" id="{439E30EF-FABF-4242-8183-870261BE7FCB}"/>
                </a:ext>
              </a:extLst>
            </p:cNvPr>
            <p:cNvSpPr/>
            <p:nvPr/>
          </p:nvSpPr>
          <p:spPr>
            <a:xfrm>
              <a:off x="2258004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2" name="Triângulo isósceles 61">
              <a:extLst>
                <a:ext uri="{FF2B5EF4-FFF2-40B4-BE49-F238E27FC236}">
                  <a16:creationId xmlns:a16="http://schemas.microsoft.com/office/drawing/2014/main" id="{73779B33-A8B3-4720-9535-3C8F7605FB95}"/>
                </a:ext>
              </a:extLst>
            </p:cNvPr>
            <p:cNvSpPr/>
            <p:nvPr/>
          </p:nvSpPr>
          <p:spPr>
            <a:xfrm>
              <a:off x="4863292" y="372016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3" name="Triângulo isósceles 62">
              <a:extLst>
                <a:ext uri="{FF2B5EF4-FFF2-40B4-BE49-F238E27FC236}">
                  <a16:creationId xmlns:a16="http://schemas.microsoft.com/office/drawing/2014/main" id="{F9B222C3-9E3C-4A19-A4B3-21ED4020A805}"/>
                </a:ext>
              </a:extLst>
            </p:cNvPr>
            <p:cNvSpPr/>
            <p:nvPr/>
          </p:nvSpPr>
          <p:spPr>
            <a:xfrm>
              <a:off x="8771224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4" name="Triângulo isósceles 63">
              <a:extLst>
                <a:ext uri="{FF2B5EF4-FFF2-40B4-BE49-F238E27FC236}">
                  <a16:creationId xmlns:a16="http://schemas.microsoft.com/office/drawing/2014/main" id="{2121A5CA-BF30-4994-9CE1-D98D33A4CA21}"/>
                </a:ext>
              </a:extLst>
            </p:cNvPr>
            <p:cNvSpPr/>
            <p:nvPr/>
          </p:nvSpPr>
          <p:spPr>
            <a:xfrm>
              <a:off x="11376513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" name="Triângulo isósceles 64">
              <a:extLst>
                <a:ext uri="{FF2B5EF4-FFF2-40B4-BE49-F238E27FC236}">
                  <a16:creationId xmlns:a16="http://schemas.microsoft.com/office/drawing/2014/main" id="{BC70C89F-4915-472E-A88A-21CDBA1F1C72}"/>
                </a:ext>
              </a:extLst>
            </p:cNvPr>
            <p:cNvSpPr/>
            <p:nvPr/>
          </p:nvSpPr>
          <p:spPr>
            <a:xfrm>
              <a:off x="10073868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" name="Triângulo isósceles 65">
              <a:extLst>
                <a:ext uri="{FF2B5EF4-FFF2-40B4-BE49-F238E27FC236}">
                  <a16:creationId xmlns:a16="http://schemas.microsoft.com/office/drawing/2014/main" id="{079C6D65-5778-4A83-8FBA-E51B9538D7C5}"/>
                </a:ext>
              </a:extLst>
            </p:cNvPr>
            <p:cNvSpPr/>
            <p:nvPr/>
          </p:nvSpPr>
          <p:spPr>
            <a:xfrm>
              <a:off x="955360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7" name="Triângulo isósceles 66">
              <a:extLst>
                <a:ext uri="{FF2B5EF4-FFF2-40B4-BE49-F238E27FC236}">
                  <a16:creationId xmlns:a16="http://schemas.microsoft.com/office/drawing/2014/main" id="{7117863F-B0C6-4BDB-B128-0642EE5136BC}"/>
                </a:ext>
              </a:extLst>
            </p:cNvPr>
            <p:cNvSpPr/>
            <p:nvPr/>
          </p:nvSpPr>
          <p:spPr>
            <a:xfrm>
              <a:off x="6165936" y="372016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8" name="Triângulo isósceles 67">
              <a:extLst>
                <a:ext uri="{FF2B5EF4-FFF2-40B4-BE49-F238E27FC236}">
                  <a16:creationId xmlns:a16="http://schemas.microsoft.com/office/drawing/2014/main" id="{084897A9-0B92-4D67-8C4C-F50BA9830F97}"/>
                </a:ext>
              </a:extLst>
            </p:cNvPr>
            <p:cNvSpPr/>
            <p:nvPr/>
          </p:nvSpPr>
          <p:spPr>
            <a:xfrm>
              <a:off x="3560648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9" name="Triângulo isósceles 68">
              <a:extLst>
                <a:ext uri="{FF2B5EF4-FFF2-40B4-BE49-F238E27FC236}">
                  <a16:creationId xmlns:a16="http://schemas.microsoft.com/office/drawing/2014/main" id="{5DBBA60F-9CFB-438A-80BE-597F62BE5CE3}"/>
                </a:ext>
              </a:extLst>
            </p:cNvPr>
            <p:cNvSpPr/>
            <p:nvPr/>
          </p:nvSpPr>
          <p:spPr>
            <a:xfrm>
              <a:off x="7468580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0" name="Triângulo isósceles 69">
              <a:extLst>
                <a:ext uri="{FF2B5EF4-FFF2-40B4-BE49-F238E27FC236}">
                  <a16:creationId xmlns:a16="http://schemas.microsoft.com/office/drawing/2014/main" id="{1394E09B-451B-4C65-A3C4-381F0958B734}"/>
                </a:ext>
              </a:extLst>
            </p:cNvPr>
            <p:cNvSpPr/>
            <p:nvPr/>
          </p:nvSpPr>
          <p:spPr>
            <a:xfrm>
              <a:off x="-347285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1" name="Triângulo isósceles 70">
              <a:extLst>
                <a:ext uri="{FF2B5EF4-FFF2-40B4-BE49-F238E27FC236}">
                  <a16:creationId xmlns:a16="http://schemas.microsoft.com/office/drawing/2014/main" id="{A7A7B5D8-EDD8-48D3-A20A-A8DEC70365FE}"/>
                </a:ext>
              </a:extLst>
            </p:cNvPr>
            <p:cNvSpPr/>
            <p:nvPr/>
          </p:nvSpPr>
          <p:spPr>
            <a:xfrm rot="10800000">
              <a:off x="12043112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2" name="Triângulo isósceles 71">
              <a:extLst>
                <a:ext uri="{FF2B5EF4-FFF2-40B4-BE49-F238E27FC236}">
                  <a16:creationId xmlns:a16="http://schemas.microsoft.com/office/drawing/2014/main" id="{A26F6739-5EE8-4624-B118-48A8B4D47280}"/>
                </a:ext>
              </a:extLst>
            </p:cNvPr>
            <p:cNvSpPr/>
            <p:nvPr/>
          </p:nvSpPr>
          <p:spPr>
            <a:xfrm rot="10800000">
              <a:off x="-983332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3" name="Triângulo isósceles 72">
              <a:extLst>
                <a:ext uri="{FF2B5EF4-FFF2-40B4-BE49-F238E27FC236}">
                  <a16:creationId xmlns:a16="http://schemas.microsoft.com/office/drawing/2014/main" id="{BF71444A-1815-4202-94F2-69FC3DCA54A5}"/>
                </a:ext>
              </a:extLst>
            </p:cNvPr>
            <p:cNvSpPr/>
            <p:nvPr/>
          </p:nvSpPr>
          <p:spPr>
            <a:xfrm rot="10800000">
              <a:off x="955208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4" name="Triângulo isósceles 73">
              <a:extLst>
                <a:ext uri="{FF2B5EF4-FFF2-40B4-BE49-F238E27FC236}">
                  <a16:creationId xmlns:a16="http://schemas.microsoft.com/office/drawing/2014/main" id="{2209DBA9-BCFA-40CB-8318-339CA4A90D28}"/>
                </a:ext>
              </a:extLst>
            </p:cNvPr>
            <p:cNvSpPr/>
            <p:nvPr/>
          </p:nvSpPr>
          <p:spPr>
            <a:xfrm rot="10800000">
              <a:off x="3560496" y="503087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5" name="Triângulo isósceles 74">
              <a:extLst>
                <a:ext uri="{FF2B5EF4-FFF2-40B4-BE49-F238E27FC236}">
                  <a16:creationId xmlns:a16="http://schemas.microsoft.com/office/drawing/2014/main" id="{27F4C949-3168-4750-9B3C-FC875F663BF6}"/>
                </a:ext>
              </a:extLst>
            </p:cNvPr>
            <p:cNvSpPr/>
            <p:nvPr/>
          </p:nvSpPr>
          <p:spPr>
            <a:xfrm rot="10800000">
              <a:off x="7468428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6" name="Triângulo isósceles 75">
              <a:extLst>
                <a:ext uri="{FF2B5EF4-FFF2-40B4-BE49-F238E27FC236}">
                  <a16:creationId xmlns:a16="http://schemas.microsoft.com/office/drawing/2014/main" id="{B4A48027-D1A1-469E-8F97-C01CDFB93735}"/>
                </a:ext>
              </a:extLst>
            </p:cNvPr>
            <p:cNvSpPr/>
            <p:nvPr/>
          </p:nvSpPr>
          <p:spPr>
            <a:xfrm rot="10800000">
              <a:off x="10073717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7" name="Triângulo isósceles 76">
              <a:extLst>
                <a:ext uri="{FF2B5EF4-FFF2-40B4-BE49-F238E27FC236}">
                  <a16:creationId xmlns:a16="http://schemas.microsoft.com/office/drawing/2014/main" id="{B7611F34-31B9-49FD-9188-FB954EFD9FDC}"/>
                </a:ext>
              </a:extLst>
            </p:cNvPr>
            <p:cNvSpPr/>
            <p:nvPr/>
          </p:nvSpPr>
          <p:spPr>
            <a:xfrm rot="10800000">
              <a:off x="8771072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8" name="Triângulo isósceles 77">
              <a:extLst>
                <a:ext uri="{FF2B5EF4-FFF2-40B4-BE49-F238E27FC236}">
                  <a16:creationId xmlns:a16="http://schemas.microsoft.com/office/drawing/2014/main" id="{4532AA4E-E2CB-4915-903D-8AC5807121FB}"/>
                </a:ext>
              </a:extLst>
            </p:cNvPr>
            <p:cNvSpPr/>
            <p:nvPr/>
          </p:nvSpPr>
          <p:spPr>
            <a:xfrm rot="10800000">
              <a:off x="-347436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9" name="Triângulo isósceles 78">
              <a:extLst>
                <a:ext uri="{FF2B5EF4-FFF2-40B4-BE49-F238E27FC236}">
                  <a16:creationId xmlns:a16="http://schemas.microsoft.com/office/drawing/2014/main" id="{0EDEB8FE-6178-46F7-B70C-765848400BB0}"/>
                </a:ext>
              </a:extLst>
            </p:cNvPr>
            <p:cNvSpPr/>
            <p:nvPr/>
          </p:nvSpPr>
          <p:spPr>
            <a:xfrm rot="10800000">
              <a:off x="4863140" y="503087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0" name="Triângulo isósceles 79">
              <a:extLst>
                <a:ext uri="{FF2B5EF4-FFF2-40B4-BE49-F238E27FC236}">
                  <a16:creationId xmlns:a16="http://schemas.microsoft.com/office/drawing/2014/main" id="{70E96D20-AA76-4B74-96FD-3199045639F8}"/>
                </a:ext>
              </a:extLst>
            </p:cNvPr>
            <p:cNvSpPr/>
            <p:nvPr/>
          </p:nvSpPr>
          <p:spPr>
            <a:xfrm rot="10800000">
              <a:off x="2257852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1" name="Triângulo isósceles 80">
              <a:extLst>
                <a:ext uri="{FF2B5EF4-FFF2-40B4-BE49-F238E27FC236}">
                  <a16:creationId xmlns:a16="http://schemas.microsoft.com/office/drawing/2014/main" id="{B0079430-C65F-4C5F-803E-5C042B0985FA}"/>
                </a:ext>
              </a:extLst>
            </p:cNvPr>
            <p:cNvSpPr/>
            <p:nvPr/>
          </p:nvSpPr>
          <p:spPr>
            <a:xfrm rot="10800000">
              <a:off x="6165784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2" name="Triângulo isósceles 81">
              <a:extLst>
                <a:ext uri="{FF2B5EF4-FFF2-40B4-BE49-F238E27FC236}">
                  <a16:creationId xmlns:a16="http://schemas.microsoft.com/office/drawing/2014/main" id="{BD7668AD-53AE-4E5C-B73B-D6FDC1BCCD71}"/>
                </a:ext>
              </a:extLst>
            </p:cNvPr>
            <p:cNvSpPr/>
            <p:nvPr/>
          </p:nvSpPr>
          <p:spPr>
            <a:xfrm>
              <a:off x="1591254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3" name="Triângulo isósceles 82">
              <a:extLst>
                <a:ext uri="{FF2B5EF4-FFF2-40B4-BE49-F238E27FC236}">
                  <a16:creationId xmlns:a16="http://schemas.microsoft.com/office/drawing/2014/main" id="{664B12D1-B22B-43DB-872E-1E6A9F196E96}"/>
                </a:ext>
              </a:extLst>
            </p:cNvPr>
            <p:cNvSpPr/>
            <p:nvPr/>
          </p:nvSpPr>
          <p:spPr>
            <a:xfrm>
              <a:off x="4196542" y="524859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4" name="Triângulo isósceles 83">
              <a:extLst>
                <a:ext uri="{FF2B5EF4-FFF2-40B4-BE49-F238E27FC236}">
                  <a16:creationId xmlns:a16="http://schemas.microsoft.com/office/drawing/2014/main" id="{331A4AE4-A1C2-4836-8C76-D8E5F1497163}"/>
                </a:ext>
              </a:extLst>
            </p:cNvPr>
            <p:cNvSpPr/>
            <p:nvPr/>
          </p:nvSpPr>
          <p:spPr>
            <a:xfrm>
              <a:off x="8104474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5" name="Triângulo isósceles 84">
              <a:extLst>
                <a:ext uri="{FF2B5EF4-FFF2-40B4-BE49-F238E27FC236}">
                  <a16:creationId xmlns:a16="http://schemas.microsoft.com/office/drawing/2014/main" id="{0BD1A572-17FC-452D-AEFD-0EAFF760ADC7}"/>
                </a:ext>
              </a:extLst>
            </p:cNvPr>
            <p:cNvSpPr/>
            <p:nvPr/>
          </p:nvSpPr>
          <p:spPr>
            <a:xfrm>
              <a:off x="10709763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6" name="Triângulo isósceles 85">
              <a:extLst>
                <a:ext uri="{FF2B5EF4-FFF2-40B4-BE49-F238E27FC236}">
                  <a16:creationId xmlns:a16="http://schemas.microsoft.com/office/drawing/2014/main" id="{5F7CE8F7-B064-47BD-8463-9413501FAB3A}"/>
                </a:ext>
              </a:extLst>
            </p:cNvPr>
            <p:cNvSpPr/>
            <p:nvPr/>
          </p:nvSpPr>
          <p:spPr>
            <a:xfrm>
              <a:off x="9407118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7" name="Triângulo isósceles 86">
              <a:extLst>
                <a:ext uri="{FF2B5EF4-FFF2-40B4-BE49-F238E27FC236}">
                  <a16:creationId xmlns:a16="http://schemas.microsoft.com/office/drawing/2014/main" id="{6AC8F5E2-5E3D-43D2-BFF3-214732254282}"/>
                </a:ext>
              </a:extLst>
            </p:cNvPr>
            <p:cNvSpPr/>
            <p:nvPr/>
          </p:nvSpPr>
          <p:spPr>
            <a:xfrm>
              <a:off x="288610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8" name="Triângulo isósceles 87">
              <a:extLst>
                <a:ext uri="{FF2B5EF4-FFF2-40B4-BE49-F238E27FC236}">
                  <a16:creationId xmlns:a16="http://schemas.microsoft.com/office/drawing/2014/main" id="{9D857C2C-EB05-43D2-8256-BA79C93891AC}"/>
                </a:ext>
              </a:extLst>
            </p:cNvPr>
            <p:cNvSpPr/>
            <p:nvPr/>
          </p:nvSpPr>
          <p:spPr>
            <a:xfrm>
              <a:off x="5499186" y="524859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9" name="Triângulo isósceles 88">
              <a:extLst>
                <a:ext uri="{FF2B5EF4-FFF2-40B4-BE49-F238E27FC236}">
                  <a16:creationId xmlns:a16="http://schemas.microsoft.com/office/drawing/2014/main" id="{16CF2364-9018-4418-BE34-8B5AD015A11E}"/>
                </a:ext>
              </a:extLst>
            </p:cNvPr>
            <p:cNvSpPr/>
            <p:nvPr/>
          </p:nvSpPr>
          <p:spPr>
            <a:xfrm>
              <a:off x="2893898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0" name="Triângulo isósceles 89">
              <a:extLst>
                <a:ext uri="{FF2B5EF4-FFF2-40B4-BE49-F238E27FC236}">
                  <a16:creationId xmlns:a16="http://schemas.microsoft.com/office/drawing/2014/main" id="{C32620CA-D3FB-4A0D-929D-4EC1178D154D}"/>
                </a:ext>
              </a:extLst>
            </p:cNvPr>
            <p:cNvSpPr/>
            <p:nvPr/>
          </p:nvSpPr>
          <p:spPr>
            <a:xfrm>
              <a:off x="6801830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1" name="Triângulo isósceles 90">
              <a:extLst>
                <a:ext uri="{FF2B5EF4-FFF2-40B4-BE49-F238E27FC236}">
                  <a16:creationId xmlns:a16="http://schemas.microsoft.com/office/drawing/2014/main" id="{C930B551-D025-458B-A600-F7A21A2ADDB9}"/>
                </a:ext>
              </a:extLst>
            </p:cNvPr>
            <p:cNvSpPr/>
            <p:nvPr/>
          </p:nvSpPr>
          <p:spPr>
            <a:xfrm>
              <a:off x="-1014035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2" name="Triângulo isósceles 91">
              <a:extLst>
                <a:ext uri="{FF2B5EF4-FFF2-40B4-BE49-F238E27FC236}">
                  <a16:creationId xmlns:a16="http://schemas.microsoft.com/office/drawing/2014/main" id="{8C561C37-D3B1-4C2B-A8D0-14CEF3FE07F2}"/>
                </a:ext>
              </a:extLst>
            </p:cNvPr>
            <p:cNvSpPr/>
            <p:nvPr/>
          </p:nvSpPr>
          <p:spPr>
            <a:xfrm rot="10800000">
              <a:off x="11376362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3" name="Triângulo isósceles 92">
              <a:extLst>
                <a:ext uri="{FF2B5EF4-FFF2-40B4-BE49-F238E27FC236}">
                  <a16:creationId xmlns:a16="http://schemas.microsoft.com/office/drawing/2014/main" id="{7AFC8C4F-B181-4747-80E8-8F5816174F15}"/>
                </a:ext>
              </a:extLst>
            </p:cNvPr>
            <p:cNvSpPr/>
            <p:nvPr/>
          </p:nvSpPr>
          <p:spPr>
            <a:xfrm rot="10800000">
              <a:off x="-1650082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4" name="Triângulo isósceles 93">
              <a:extLst>
                <a:ext uri="{FF2B5EF4-FFF2-40B4-BE49-F238E27FC236}">
                  <a16:creationId xmlns:a16="http://schemas.microsoft.com/office/drawing/2014/main" id="{70D2077E-A630-4B12-AAF9-2E1661047B90}"/>
                </a:ext>
              </a:extLst>
            </p:cNvPr>
            <p:cNvSpPr/>
            <p:nvPr/>
          </p:nvSpPr>
          <p:spPr>
            <a:xfrm rot="10800000">
              <a:off x="12679005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5" name="Triângulo isósceles 94">
              <a:extLst>
                <a:ext uri="{FF2B5EF4-FFF2-40B4-BE49-F238E27FC236}">
                  <a16:creationId xmlns:a16="http://schemas.microsoft.com/office/drawing/2014/main" id="{72B4FAB7-5F05-41A3-9B4E-A24627863742}"/>
                </a:ext>
              </a:extLst>
            </p:cNvPr>
            <p:cNvSpPr/>
            <p:nvPr/>
          </p:nvSpPr>
          <p:spPr>
            <a:xfrm>
              <a:off x="12012406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6" name="Triângulo isósceles 95">
              <a:extLst>
                <a:ext uri="{FF2B5EF4-FFF2-40B4-BE49-F238E27FC236}">
                  <a16:creationId xmlns:a16="http://schemas.microsoft.com/office/drawing/2014/main" id="{E3F4862C-BD38-4794-83F0-E6848FE0D052}"/>
                </a:ext>
              </a:extLst>
            </p:cNvPr>
            <p:cNvSpPr/>
            <p:nvPr/>
          </p:nvSpPr>
          <p:spPr>
            <a:xfrm rot="10800000">
              <a:off x="955208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7" name="Triângulo isósceles 96">
              <a:extLst>
                <a:ext uri="{FF2B5EF4-FFF2-40B4-BE49-F238E27FC236}">
                  <a16:creationId xmlns:a16="http://schemas.microsoft.com/office/drawing/2014/main" id="{F4E8CD6E-1CBE-45F2-806E-D40F402AD20C}"/>
                </a:ext>
              </a:extLst>
            </p:cNvPr>
            <p:cNvSpPr/>
            <p:nvPr/>
          </p:nvSpPr>
          <p:spPr>
            <a:xfrm rot="10800000">
              <a:off x="3560496" y="-1061346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8" name="Triângulo isósceles 97">
              <a:extLst>
                <a:ext uri="{FF2B5EF4-FFF2-40B4-BE49-F238E27FC236}">
                  <a16:creationId xmlns:a16="http://schemas.microsoft.com/office/drawing/2014/main" id="{82C53F2B-F291-4A0A-AB31-3D777E6B7090}"/>
                </a:ext>
              </a:extLst>
            </p:cNvPr>
            <p:cNvSpPr/>
            <p:nvPr/>
          </p:nvSpPr>
          <p:spPr>
            <a:xfrm rot="10800000">
              <a:off x="7468428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9" name="Triângulo isósceles 98">
              <a:extLst>
                <a:ext uri="{FF2B5EF4-FFF2-40B4-BE49-F238E27FC236}">
                  <a16:creationId xmlns:a16="http://schemas.microsoft.com/office/drawing/2014/main" id="{66E56814-5D47-4B4A-866A-DCB586F1BBB7}"/>
                </a:ext>
              </a:extLst>
            </p:cNvPr>
            <p:cNvSpPr/>
            <p:nvPr/>
          </p:nvSpPr>
          <p:spPr>
            <a:xfrm rot="10800000">
              <a:off x="10073717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0" name="Triângulo isósceles 99">
              <a:extLst>
                <a:ext uri="{FF2B5EF4-FFF2-40B4-BE49-F238E27FC236}">
                  <a16:creationId xmlns:a16="http://schemas.microsoft.com/office/drawing/2014/main" id="{F54BB943-AFC6-4603-A3A1-90D68595EDC8}"/>
                </a:ext>
              </a:extLst>
            </p:cNvPr>
            <p:cNvSpPr/>
            <p:nvPr/>
          </p:nvSpPr>
          <p:spPr>
            <a:xfrm rot="10800000">
              <a:off x="8771072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1" name="Triângulo isósceles 100">
              <a:extLst>
                <a:ext uri="{FF2B5EF4-FFF2-40B4-BE49-F238E27FC236}">
                  <a16:creationId xmlns:a16="http://schemas.microsoft.com/office/drawing/2014/main" id="{8321772B-AE12-455F-8291-2B0597F39B92}"/>
                </a:ext>
              </a:extLst>
            </p:cNvPr>
            <p:cNvSpPr/>
            <p:nvPr/>
          </p:nvSpPr>
          <p:spPr>
            <a:xfrm rot="10800000">
              <a:off x="-347436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2" name="Triângulo isósceles 101">
              <a:extLst>
                <a:ext uri="{FF2B5EF4-FFF2-40B4-BE49-F238E27FC236}">
                  <a16:creationId xmlns:a16="http://schemas.microsoft.com/office/drawing/2014/main" id="{82ACA007-2592-4685-969E-CDB7CDC51940}"/>
                </a:ext>
              </a:extLst>
            </p:cNvPr>
            <p:cNvSpPr/>
            <p:nvPr/>
          </p:nvSpPr>
          <p:spPr>
            <a:xfrm rot="10800000">
              <a:off x="4863140" y="-1061346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3" name="Triângulo isósceles 102">
              <a:extLst>
                <a:ext uri="{FF2B5EF4-FFF2-40B4-BE49-F238E27FC236}">
                  <a16:creationId xmlns:a16="http://schemas.microsoft.com/office/drawing/2014/main" id="{B0AE9FE8-4BC0-447C-8386-4E4877688221}"/>
                </a:ext>
              </a:extLst>
            </p:cNvPr>
            <p:cNvSpPr/>
            <p:nvPr/>
          </p:nvSpPr>
          <p:spPr>
            <a:xfrm rot="10800000">
              <a:off x="2257852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4" name="Triângulo isósceles 103">
              <a:extLst>
                <a:ext uri="{FF2B5EF4-FFF2-40B4-BE49-F238E27FC236}">
                  <a16:creationId xmlns:a16="http://schemas.microsoft.com/office/drawing/2014/main" id="{00983A47-E0B7-4112-9119-8009DA295428}"/>
                </a:ext>
              </a:extLst>
            </p:cNvPr>
            <p:cNvSpPr/>
            <p:nvPr/>
          </p:nvSpPr>
          <p:spPr>
            <a:xfrm rot="10800000">
              <a:off x="6165784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5" name="Triângulo isósceles 104">
              <a:extLst>
                <a:ext uri="{FF2B5EF4-FFF2-40B4-BE49-F238E27FC236}">
                  <a16:creationId xmlns:a16="http://schemas.microsoft.com/office/drawing/2014/main" id="{27003DC2-E87C-409B-977C-94CED8529B3B}"/>
                </a:ext>
              </a:extLst>
            </p:cNvPr>
            <p:cNvSpPr/>
            <p:nvPr/>
          </p:nvSpPr>
          <p:spPr>
            <a:xfrm>
              <a:off x="1591254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6" name="Triângulo isósceles 105">
              <a:extLst>
                <a:ext uri="{FF2B5EF4-FFF2-40B4-BE49-F238E27FC236}">
                  <a16:creationId xmlns:a16="http://schemas.microsoft.com/office/drawing/2014/main" id="{689F57FB-00DC-4508-8E42-DB858F4F90CF}"/>
                </a:ext>
              </a:extLst>
            </p:cNvPr>
            <p:cNvSpPr/>
            <p:nvPr/>
          </p:nvSpPr>
          <p:spPr>
            <a:xfrm>
              <a:off x="4196542" y="-84363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7" name="Triângulo isósceles 106">
              <a:extLst>
                <a:ext uri="{FF2B5EF4-FFF2-40B4-BE49-F238E27FC236}">
                  <a16:creationId xmlns:a16="http://schemas.microsoft.com/office/drawing/2014/main" id="{18C4DB61-DC55-4EF9-8D69-235B8817C871}"/>
                </a:ext>
              </a:extLst>
            </p:cNvPr>
            <p:cNvSpPr/>
            <p:nvPr/>
          </p:nvSpPr>
          <p:spPr>
            <a:xfrm>
              <a:off x="8104474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8" name="Triângulo isósceles 107">
              <a:extLst>
                <a:ext uri="{FF2B5EF4-FFF2-40B4-BE49-F238E27FC236}">
                  <a16:creationId xmlns:a16="http://schemas.microsoft.com/office/drawing/2014/main" id="{7B03CCA9-5C7F-4155-A7E4-5B6F31AD04E2}"/>
                </a:ext>
              </a:extLst>
            </p:cNvPr>
            <p:cNvSpPr/>
            <p:nvPr/>
          </p:nvSpPr>
          <p:spPr>
            <a:xfrm>
              <a:off x="10709763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9" name="Triângulo isósceles 108">
              <a:extLst>
                <a:ext uri="{FF2B5EF4-FFF2-40B4-BE49-F238E27FC236}">
                  <a16:creationId xmlns:a16="http://schemas.microsoft.com/office/drawing/2014/main" id="{99A7F872-1F41-47AD-A8AB-28FD751A1FBE}"/>
                </a:ext>
              </a:extLst>
            </p:cNvPr>
            <p:cNvSpPr/>
            <p:nvPr/>
          </p:nvSpPr>
          <p:spPr>
            <a:xfrm>
              <a:off x="9407118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0" name="Triângulo isósceles 109">
              <a:extLst>
                <a:ext uri="{FF2B5EF4-FFF2-40B4-BE49-F238E27FC236}">
                  <a16:creationId xmlns:a16="http://schemas.microsoft.com/office/drawing/2014/main" id="{59C3E36E-C10B-4A5B-ABF7-C4EB0DD57443}"/>
                </a:ext>
              </a:extLst>
            </p:cNvPr>
            <p:cNvSpPr/>
            <p:nvPr/>
          </p:nvSpPr>
          <p:spPr>
            <a:xfrm>
              <a:off x="288610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1" name="Triângulo isósceles 110">
              <a:extLst>
                <a:ext uri="{FF2B5EF4-FFF2-40B4-BE49-F238E27FC236}">
                  <a16:creationId xmlns:a16="http://schemas.microsoft.com/office/drawing/2014/main" id="{E502F4F2-AC3C-456A-B586-AEC012569635}"/>
                </a:ext>
              </a:extLst>
            </p:cNvPr>
            <p:cNvSpPr/>
            <p:nvPr/>
          </p:nvSpPr>
          <p:spPr>
            <a:xfrm>
              <a:off x="5499186" y="-84363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2" name="Triângulo isósceles 111">
              <a:extLst>
                <a:ext uri="{FF2B5EF4-FFF2-40B4-BE49-F238E27FC236}">
                  <a16:creationId xmlns:a16="http://schemas.microsoft.com/office/drawing/2014/main" id="{BCEC66E3-A404-43F1-8683-027194D194E1}"/>
                </a:ext>
              </a:extLst>
            </p:cNvPr>
            <p:cNvSpPr/>
            <p:nvPr/>
          </p:nvSpPr>
          <p:spPr>
            <a:xfrm>
              <a:off x="2893898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3" name="Triângulo isósceles 112">
              <a:extLst>
                <a:ext uri="{FF2B5EF4-FFF2-40B4-BE49-F238E27FC236}">
                  <a16:creationId xmlns:a16="http://schemas.microsoft.com/office/drawing/2014/main" id="{075891B7-D557-4D4C-8447-895020757754}"/>
                </a:ext>
              </a:extLst>
            </p:cNvPr>
            <p:cNvSpPr/>
            <p:nvPr/>
          </p:nvSpPr>
          <p:spPr>
            <a:xfrm>
              <a:off x="6801830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4" name="Triângulo isósceles 113">
              <a:extLst>
                <a:ext uri="{FF2B5EF4-FFF2-40B4-BE49-F238E27FC236}">
                  <a16:creationId xmlns:a16="http://schemas.microsoft.com/office/drawing/2014/main" id="{82114E42-4BFD-430C-B2C7-FA40BF6E1A52}"/>
                </a:ext>
              </a:extLst>
            </p:cNvPr>
            <p:cNvSpPr/>
            <p:nvPr/>
          </p:nvSpPr>
          <p:spPr>
            <a:xfrm>
              <a:off x="-1014035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5" name="Triângulo isósceles 114">
              <a:extLst>
                <a:ext uri="{FF2B5EF4-FFF2-40B4-BE49-F238E27FC236}">
                  <a16:creationId xmlns:a16="http://schemas.microsoft.com/office/drawing/2014/main" id="{9261E977-71F3-4DC4-956C-B3353D477232}"/>
                </a:ext>
              </a:extLst>
            </p:cNvPr>
            <p:cNvSpPr/>
            <p:nvPr/>
          </p:nvSpPr>
          <p:spPr>
            <a:xfrm rot="10800000">
              <a:off x="11376362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6" name="Triângulo isósceles 115">
              <a:extLst>
                <a:ext uri="{FF2B5EF4-FFF2-40B4-BE49-F238E27FC236}">
                  <a16:creationId xmlns:a16="http://schemas.microsoft.com/office/drawing/2014/main" id="{D5432BD4-C91A-475A-9CF9-EA0AE119086D}"/>
                </a:ext>
              </a:extLst>
            </p:cNvPr>
            <p:cNvSpPr/>
            <p:nvPr/>
          </p:nvSpPr>
          <p:spPr>
            <a:xfrm rot="10800000">
              <a:off x="-1650082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7" name="Triângulo isósceles 116">
              <a:extLst>
                <a:ext uri="{FF2B5EF4-FFF2-40B4-BE49-F238E27FC236}">
                  <a16:creationId xmlns:a16="http://schemas.microsoft.com/office/drawing/2014/main" id="{7F6AFE5E-4EF0-4367-8591-94190BCA8795}"/>
                </a:ext>
              </a:extLst>
            </p:cNvPr>
            <p:cNvSpPr/>
            <p:nvPr/>
          </p:nvSpPr>
          <p:spPr>
            <a:xfrm rot="10800000">
              <a:off x="12679005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8" name="Triângulo isósceles 117">
              <a:extLst>
                <a:ext uri="{FF2B5EF4-FFF2-40B4-BE49-F238E27FC236}">
                  <a16:creationId xmlns:a16="http://schemas.microsoft.com/office/drawing/2014/main" id="{2E7237F6-D50C-4F89-9D60-498DEFD2E98A}"/>
                </a:ext>
              </a:extLst>
            </p:cNvPr>
            <p:cNvSpPr/>
            <p:nvPr/>
          </p:nvSpPr>
          <p:spPr>
            <a:xfrm>
              <a:off x="12012406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9" name="Triângulo isósceles 118">
              <a:extLst>
                <a:ext uri="{FF2B5EF4-FFF2-40B4-BE49-F238E27FC236}">
                  <a16:creationId xmlns:a16="http://schemas.microsoft.com/office/drawing/2014/main" id="{1965D9FC-663F-4ACC-B54E-9B5C14EAE73E}"/>
                </a:ext>
              </a:extLst>
            </p:cNvPr>
            <p:cNvSpPr/>
            <p:nvPr/>
          </p:nvSpPr>
          <p:spPr>
            <a:xfrm rot="10800000">
              <a:off x="1583858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0" name="Triângulo isósceles 119">
              <a:extLst>
                <a:ext uri="{FF2B5EF4-FFF2-40B4-BE49-F238E27FC236}">
                  <a16:creationId xmlns:a16="http://schemas.microsoft.com/office/drawing/2014/main" id="{6747501A-0DEC-4C73-BCD9-4D2A55376E53}"/>
                </a:ext>
              </a:extLst>
            </p:cNvPr>
            <p:cNvSpPr/>
            <p:nvPr/>
          </p:nvSpPr>
          <p:spPr>
            <a:xfrm rot="10800000">
              <a:off x="4189146" y="6545870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1" name="Triângulo isósceles 120">
              <a:extLst>
                <a:ext uri="{FF2B5EF4-FFF2-40B4-BE49-F238E27FC236}">
                  <a16:creationId xmlns:a16="http://schemas.microsoft.com/office/drawing/2014/main" id="{C812FE12-0F7A-4BA0-8C5B-553199FF0E4C}"/>
                </a:ext>
              </a:extLst>
            </p:cNvPr>
            <p:cNvSpPr/>
            <p:nvPr/>
          </p:nvSpPr>
          <p:spPr>
            <a:xfrm rot="10800000">
              <a:off x="8097078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2" name="Triângulo isósceles 121">
              <a:extLst>
                <a:ext uri="{FF2B5EF4-FFF2-40B4-BE49-F238E27FC236}">
                  <a16:creationId xmlns:a16="http://schemas.microsoft.com/office/drawing/2014/main" id="{18477979-37EE-4F5B-A982-960370499614}"/>
                </a:ext>
              </a:extLst>
            </p:cNvPr>
            <p:cNvSpPr/>
            <p:nvPr/>
          </p:nvSpPr>
          <p:spPr>
            <a:xfrm rot="10800000">
              <a:off x="10702367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3" name="Triângulo isósceles 122">
              <a:extLst>
                <a:ext uri="{FF2B5EF4-FFF2-40B4-BE49-F238E27FC236}">
                  <a16:creationId xmlns:a16="http://schemas.microsoft.com/office/drawing/2014/main" id="{5E4B250D-44A9-401F-9EE0-C85088C11CF6}"/>
                </a:ext>
              </a:extLst>
            </p:cNvPr>
            <p:cNvSpPr/>
            <p:nvPr/>
          </p:nvSpPr>
          <p:spPr>
            <a:xfrm rot="10800000">
              <a:off x="9399722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4" name="Triângulo isósceles 123">
              <a:extLst>
                <a:ext uri="{FF2B5EF4-FFF2-40B4-BE49-F238E27FC236}">
                  <a16:creationId xmlns:a16="http://schemas.microsoft.com/office/drawing/2014/main" id="{DD9296EC-08F0-42BA-9DD4-0290EF42761B}"/>
                </a:ext>
              </a:extLst>
            </p:cNvPr>
            <p:cNvSpPr/>
            <p:nvPr/>
          </p:nvSpPr>
          <p:spPr>
            <a:xfrm rot="10800000">
              <a:off x="281214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5" name="Triângulo isósceles 124">
              <a:extLst>
                <a:ext uri="{FF2B5EF4-FFF2-40B4-BE49-F238E27FC236}">
                  <a16:creationId xmlns:a16="http://schemas.microsoft.com/office/drawing/2014/main" id="{90C66CD5-0F94-45E3-9BE2-6CBE1F1635F2}"/>
                </a:ext>
              </a:extLst>
            </p:cNvPr>
            <p:cNvSpPr/>
            <p:nvPr/>
          </p:nvSpPr>
          <p:spPr>
            <a:xfrm rot="10800000">
              <a:off x="5491790" y="6545870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6" name="Triângulo isósceles 125">
              <a:extLst>
                <a:ext uri="{FF2B5EF4-FFF2-40B4-BE49-F238E27FC236}">
                  <a16:creationId xmlns:a16="http://schemas.microsoft.com/office/drawing/2014/main" id="{157E9784-5152-4E5B-A5C1-6D35DC8A9D9F}"/>
                </a:ext>
              </a:extLst>
            </p:cNvPr>
            <p:cNvSpPr/>
            <p:nvPr/>
          </p:nvSpPr>
          <p:spPr>
            <a:xfrm rot="10800000">
              <a:off x="2886502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7" name="Triângulo isósceles 126">
              <a:extLst>
                <a:ext uri="{FF2B5EF4-FFF2-40B4-BE49-F238E27FC236}">
                  <a16:creationId xmlns:a16="http://schemas.microsoft.com/office/drawing/2014/main" id="{7FD35B29-6506-4315-9F11-C2D1D6D80D06}"/>
                </a:ext>
              </a:extLst>
            </p:cNvPr>
            <p:cNvSpPr/>
            <p:nvPr/>
          </p:nvSpPr>
          <p:spPr>
            <a:xfrm rot="10800000">
              <a:off x="6794434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8" name="Triângulo isósceles 127">
              <a:extLst>
                <a:ext uri="{FF2B5EF4-FFF2-40B4-BE49-F238E27FC236}">
                  <a16:creationId xmlns:a16="http://schemas.microsoft.com/office/drawing/2014/main" id="{AEDAED5A-A89B-4779-8541-C8B88A613CB3}"/>
                </a:ext>
              </a:extLst>
            </p:cNvPr>
            <p:cNvSpPr/>
            <p:nvPr/>
          </p:nvSpPr>
          <p:spPr>
            <a:xfrm>
              <a:off x="2219904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9" name="Triângulo isósceles 128">
              <a:extLst>
                <a:ext uri="{FF2B5EF4-FFF2-40B4-BE49-F238E27FC236}">
                  <a16:creationId xmlns:a16="http://schemas.microsoft.com/office/drawing/2014/main" id="{98034C4D-ACB9-4377-BE82-5873C2186EAC}"/>
                </a:ext>
              </a:extLst>
            </p:cNvPr>
            <p:cNvSpPr/>
            <p:nvPr/>
          </p:nvSpPr>
          <p:spPr>
            <a:xfrm>
              <a:off x="4825192" y="676358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0" name="Triângulo isósceles 129">
              <a:extLst>
                <a:ext uri="{FF2B5EF4-FFF2-40B4-BE49-F238E27FC236}">
                  <a16:creationId xmlns:a16="http://schemas.microsoft.com/office/drawing/2014/main" id="{D97C7A53-066B-4296-9E88-A7D40E0BD942}"/>
                </a:ext>
              </a:extLst>
            </p:cNvPr>
            <p:cNvSpPr/>
            <p:nvPr/>
          </p:nvSpPr>
          <p:spPr>
            <a:xfrm>
              <a:off x="8733124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1" name="Triângulo isósceles 130">
              <a:extLst>
                <a:ext uri="{FF2B5EF4-FFF2-40B4-BE49-F238E27FC236}">
                  <a16:creationId xmlns:a16="http://schemas.microsoft.com/office/drawing/2014/main" id="{746F8F3A-20A6-4C40-80CC-F06BB9C94F0F}"/>
                </a:ext>
              </a:extLst>
            </p:cNvPr>
            <p:cNvSpPr/>
            <p:nvPr/>
          </p:nvSpPr>
          <p:spPr>
            <a:xfrm>
              <a:off x="11338413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2" name="Triângulo isósceles 131">
              <a:extLst>
                <a:ext uri="{FF2B5EF4-FFF2-40B4-BE49-F238E27FC236}">
                  <a16:creationId xmlns:a16="http://schemas.microsoft.com/office/drawing/2014/main" id="{E7915322-55DD-4D09-9F87-DA11D52F425E}"/>
                </a:ext>
              </a:extLst>
            </p:cNvPr>
            <p:cNvSpPr/>
            <p:nvPr/>
          </p:nvSpPr>
          <p:spPr>
            <a:xfrm>
              <a:off x="10035768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3" name="Triângulo isósceles 132">
              <a:extLst>
                <a:ext uri="{FF2B5EF4-FFF2-40B4-BE49-F238E27FC236}">
                  <a16:creationId xmlns:a16="http://schemas.microsoft.com/office/drawing/2014/main" id="{88BEB301-0007-4AA0-A6C5-E5C0FE3338C3}"/>
                </a:ext>
              </a:extLst>
            </p:cNvPr>
            <p:cNvSpPr/>
            <p:nvPr/>
          </p:nvSpPr>
          <p:spPr>
            <a:xfrm>
              <a:off x="917260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4" name="Triângulo isósceles 133">
              <a:extLst>
                <a:ext uri="{FF2B5EF4-FFF2-40B4-BE49-F238E27FC236}">
                  <a16:creationId xmlns:a16="http://schemas.microsoft.com/office/drawing/2014/main" id="{4C0EF6E9-E592-427E-AA3A-DBFDE284D52F}"/>
                </a:ext>
              </a:extLst>
            </p:cNvPr>
            <p:cNvSpPr/>
            <p:nvPr/>
          </p:nvSpPr>
          <p:spPr>
            <a:xfrm>
              <a:off x="6127836" y="676358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5" name="Triângulo isósceles 134">
              <a:extLst>
                <a:ext uri="{FF2B5EF4-FFF2-40B4-BE49-F238E27FC236}">
                  <a16:creationId xmlns:a16="http://schemas.microsoft.com/office/drawing/2014/main" id="{0578A437-771D-44EE-94C2-D45F5F2B6552}"/>
                </a:ext>
              </a:extLst>
            </p:cNvPr>
            <p:cNvSpPr/>
            <p:nvPr/>
          </p:nvSpPr>
          <p:spPr>
            <a:xfrm>
              <a:off x="3522548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6" name="Triângulo isósceles 135">
              <a:extLst>
                <a:ext uri="{FF2B5EF4-FFF2-40B4-BE49-F238E27FC236}">
                  <a16:creationId xmlns:a16="http://schemas.microsoft.com/office/drawing/2014/main" id="{6EDDEBE8-640C-43EA-B13A-6D5E3DECA659}"/>
                </a:ext>
              </a:extLst>
            </p:cNvPr>
            <p:cNvSpPr/>
            <p:nvPr/>
          </p:nvSpPr>
          <p:spPr>
            <a:xfrm>
              <a:off x="7430480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7" name="Triângulo isósceles 136">
              <a:extLst>
                <a:ext uri="{FF2B5EF4-FFF2-40B4-BE49-F238E27FC236}">
                  <a16:creationId xmlns:a16="http://schemas.microsoft.com/office/drawing/2014/main" id="{8EE9AEB3-BFE9-43FE-B90F-E4AB8D6FAF5D}"/>
                </a:ext>
              </a:extLst>
            </p:cNvPr>
            <p:cNvSpPr/>
            <p:nvPr/>
          </p:nvSpPr>
          <p:spPr>
            <a:xfrm>
              <a:off x="-385385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8" name="Triângulo isósceles 137">
              <a:extLst>
                <a:ext uri="{FF2B5EF4-FFF2-40B4-BE49-F238E27FC236}">
                  <a16:creationId xmlns:a16="http://schemas.microsoft.com/office/drawing/2014/main" id="{B67E0AF3-6586-467D-BB93-FC0FE105EB06}"/>
                </a:ext>
              </a:extLst>
            </p:cNvPr>
            <p:cNvSpPr/>
            <p:nvPr/>
          </p:nvSpPr>
          <p:spPr>
            <a:xfrm rot="10800000">
              <a:off x="12005012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9" name="Triângulo isósceles 138">
              <a:extLst>
                <a:ext uri="{FF2B5EF4-FFF2-40B4-BE49-F238E27FC236}">
                  <a16:creationId xmlns:a16="http://schemas.microsoft.com/office/drawing/2014/main" id="{EFAE7F54-A93B-41A0-ABC7-4689B44056F4}"/>
                </a:ext>
              </a:extLst>
            </p:cNvPr>
            <p:cNvSpPr/>
            <p:nvPr/>
          </p:nvSpPr>
          <p:spPr>
            <a:xfrm rot="10800000">
              <a:off x="-1021432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42" name="CaixaDeTexto 141">
            <a:extLst>
              <a:ext uri="{FF2B5EF4-FFF2-40B4-BE49-F238E27FC236}">
                <a16:creationId xmlns:a16="http://schemas.microsoft.com/office/drawing/2014/main" id="{84E4E239-57C6-4A95-88BD-069349BEC813}"/>
              </a:ext>
            </a:extLst>
          </p:cNvPr>
          <p:cNvSpPr txBox="1"/>
          <p:nvPr/>
        </p:nvSpPr>
        <p:spPr>
          <a:xfrm>
            <a:off x="747879" y="328293"/>
            <a:ext cx="5751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4800" dirty="0">
                <a:ln>
                  <a:solidFill>
                    <a:prstClr val="white">
                      <a:lumMod val="85000"/>
                    </a:prstClr>
                  </a:solidFill>
                </a:ln>
                <a:solidFill>
                  <a:srgbClr val="E7E6E6">
                    <a:lumMod val="50000"/>
                  </a:srgb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Diagrama de Solução</a:t>
            </a:r>
            <a:endParaRPr kumimoji="0" lang="pt-BR" sz="4800" b="0" i="0" u="none" strike="noStrike" kern="1200" cap="none" spc="0" normalizeH="0" baseline="0" noProof="0" dirty="0">
              <a:ln>
                <a:solidFill>
                  <a:prstClr val="white">
                    <a:lumMod val="85000"/>
                  </a:prstClr>
                </a:solidFill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Calibri Light" panose="020F0302020204030204" pitchFamily="34" charset="0"/>
            </a:endParaRPr>
          </a:p>
        </p:txBody>
      </p:sp>
      <p:grpSp>
        <p:nvGrpSpPr>
          <p:cNvPr id="144" name="Agrupar 143"/>
          <p:cNvGrpSpPr/>
          <p:nvPr/>
        </p:nvGrpSpPr>
        <p:grpSpPr>
          <a:xfrm>
            <a:off x="228032" y="1159290"/>
            <a:ext cx="11668093" cy="5615712"/>
            <a:chOff x="244508" y="642480"/>
            <a:chExt cx="11668093" cy="5615712"/>
          </a:xfrm>
        </p:grpSpPr>
        <p:sp>
          <p:nvSpPr>
            <p:cNvPr id="146" name="CaixaDeTexto 145"/>
            <p:cNvSpPr txBox="1"/>
            <p:nvPr/>
          </p:nvSpPr>
          <p:spPr>
            <a:xfrm>
              <a:off x="2718319" y="1736549"/>
              <a:ext cx="143815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400" b="1" dirty="0">
                  <a:solidFill>
                    <a:srgbClr val="002060"/>
                  </a:solidFill>
                </a:rPr>
                <a:t>APLICAÇÃO JAVA</a:t>
              </a:r>
            </a:p>
          </p:txBody>
        </p:sp>
        <p:sp>
          <p:nvSpPr>
            <p:cNvPr id="147" name="Retângulo 146"/>
            <p:cNvSpPr/>
            <p:nvPr/>
          </p:nvSpPr>
          <p:spPr>
            <a:xfrm>
              <a:off x="2820073" y="2050316"/>
              <a:ext cx="2102276" cy="3390109"/>
            </a:xfrm>
            <a:prstGeom prst="rect">
              <a:avLst/>
            </a:prstGeom>
            <a:solidFill>
              <a:schemeClr val="bg1">
                <a:alpha val="39000"/>
              </a:schemeClr>
            </a:solidFill>
            <a:ln w="38100">
              <a:solidFill>
                <a:srgbClr val="2252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48" name="Retângulo 147"/>
            <p:cNvSpPr/>
            <p:nvPr/>
          </p:nvSpPr>
          <p:spPr>
            <a:xfrm>
              <a:off x="3297501" y="4061252"/>
              <a:ext cx="1049747" cy="871725"/>
            </a:xfrm>
            <a:prstGeom prst="rect">
              <a:avLst/>
            </a:prstGeom>
            <a:solidFill>
              <a:schemeClr val="bg1">
                <a:alpha val="39000"/>
              </a:schemeClr>
            </a:solidFill>
            <a:ln w="38100">
              <a:solidFill>
                <a:srgbClr val="78485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149" name="Imagem 14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66159" y="3154460"/>
              <a:ext cx="664119" cy="764035"/>
            </a:xfrm>
            <a:prstGeom prst="rect">
              <a:avLst/>
            </a:prstGeom>
          </p:spPr>
        </p:pic>
        <p:sp>
          <p:nvSpPr>
            <p:cNvPr id="150" name="Retângulo 149"/>
            <p:cNvSpPr/>
            <p:nvPr/>
          </p:nvSpPr>
          <p:spPr>
            <a:xfrm>
              <a:off x="314885" y="4084844"/>
              <a:ext cx="2104424" cy="1597191"/>
            </a:xfrm>
            <a:prstGeom prst="rect">
              <a:avLst/>
            </a:prstGeom>
            <a:solidFill>
              <a:schemeClr val="bg1">
                <a:alpha val="39000"/>
              </a:schemeClr>
            </a:solidFill>
            <a:ln w="38100">
              <a:solidFill>
                <a:srgbClr val="816F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grpSp>
          <p:nvGrpSpPr>
            <p:cNvPr id="151" name="Grupo 59"/>
            <p:cNvGrpSpPr/>
            <p:nvPr/>
          </p:nvGrpSpPr>
          <p:grpSpPr>
            <a:xfrm>
              <a:off x="5725719" y="714185"/>
              <a:ext cx="2836072" cy="3625792"/>
              <a:chOff x="4458883" y="1631166"/>
              <a:chExt cx="3838710" cy="4235062"/>
            </a:xfrm>
          </p:grpSpPr>
          <p:grpSp>
            <p:nvGrpSpPr>
              <p:cNvPr id="210" name="Grupo 57"/>
              <p:cNvGrpSpPr/>
              <p:nvPr/>
            </p:nvGrpSpPr>
            <p:grpSpPr>
              <a:xfrm>
                <a:off x="4458883" y="1631166"/>
                <a:ext cx="3838710" cy="4235062"/>
                <a:chOff x="4458883" y="1631166"/>
                <a:chExt cx="3838710" cy="4235062"/>
              </a:xfrm>
            </p:grpSpPr>
            <p:grpSp>
              <p:nvGrpSpPr>
                <p:cNvPr id="212" name="Grupo 38"/>
                <p:cNvGrpSpPr/>
                <p:nvPr/>
              </p:nvGrpSpPr>
              <p:grpSpPr>
                <a:xfrm>
                  <a:off x="4458883" y="1631166"/>
                  <a:ext cx="3838710" cy="4235062"/>
                  <a:chOff x="4458883" y="1631166"/>
                  <a:chExt cx="3838710" cy="4235062"/>
                </a:xfrm>
              </p:grpSpPr>
              <p:sp>
                <p:nvSpPr>
                  <p:cNvPr id="214" name="Retângulo 213"/>
                  <p:cNvSpPr/>
                  <p:nvPr/>
                </p:nvSpPr>
                <p:spPr>
                  <a:xfrm>
                    <a:off x="4543867" y="2363892"/>
                    <a:ext cx="3753726" cy="3502336"/>
                  </a:xfrm>
                  <a:prstGeom prst="rect">
                    <a:avLst/>
                  </a:prstGeom>
                  <a:solidFill>
                    <a:schemeClr val="bg1">
                      <a:alpha val="39000"/>
                    </a:schemeClr>
                  </a:solidFill>
                  <a:ln w="38100">
                    <a:solidFill>
                      <a:srgbClr val="00B0F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pic>
                <p:nvPicPr>
                  <p:cNvPr id="215" name="Imagem 214"/>
                  <p:cNvPicPr/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458883" y="1631166"/>
                    <a:ext cx="1343024" cy="958850"/>
                  </a:xfrm>
                  <a:prstGeom prst="rect">
                    <a:avLst/>
                  </a:prstGeom>
                </p:spPr>
              </p:pic>
              <p:sp>
                <p:nvSpPr>
                  <p:cNvPr id="216" name="Retângulo 215"/>
                  <p:cNvSpPr/>
                  <p:nvPr/>
                </p:nvSpPr>
                <p:spPr>
                  <a:xfrm>
                    <a:off x="4753667" y="2828885"/>
                    <a:ext cx="3365038" cy="1172483"/>
                  </a:xfrm>
                  <a:prstGeom prst="rect">
                    <a:avLst/>
                  </a:prstGeom>
                  <a:solidFill>
                    <a:schemeClr val="bg1">
                      <a:alpha val="39000"/>
                    </a:schemeClr>
                  </a:solidFill>
                  <a:ln w="38100">
                    <a:solidFill>
                      <a:srgbClr val="9788A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sp>
                <p:nvSpPr>
                  <p:cNvPr id="217" name="Retângulo 216"/>
                  <p:cNvSpPr/>
                  <p:nvPr/>
                </p:nvSpPr>
                <p:spPr>
                  <a:xfrm>
                    <a:off x="4726745" y="4531164"/>
                    <a:ext cx="3362179" cy="1172483"/>
                  </a:xfrm>
                  <a:prstGeom prst="rect">
                    <a:avLst/>
                  </a:prstGeom>
                  <a:solidFill>
                    <a:schemeClr val="bg1">
                      <a:alpha val="39000"/>
                    </a:schemeClr>
                  </a:solidFill>
                  <a:ln w="38100">
                    <a:solidFill>
                      <a:srgbClr val="B9779B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</p:grpSp>
            <p:pic>
              <p:nvPicPr>
                <p:cNvPr id="213" name="Imagem 212"/>
                <p:cNvPicPr/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54828"/>
                <a:stretch/>
              </p:blipFill>
              <p:spPr bwMode="auto">
                <a:xfrm>
                  <a:off x="5787916" y="3028874"/>
                  <a:ext cx="1258400" cy="594014"/>
                </a:xfrm>
                <a:prstGeom prst="rect">
                  <a:avLst/>
                </a:prstGeom>
                <a:ln>
                  <a:noFill/>
                </a:ln>
                <a:extLst>
                  <a:ext uri="{53640926-AAD7-44D8-BBD7-CCE9431645EC}">
                    <a14:shadowObscured xmlns:a14="http://schemas.microsoft.com/office/drawing/2010/main"/>
                  </a:ext>
                </a:extLst>
              </p:spPr>
            </p:pic>
          </p:grpSp>
          <p:pic>
            <p:nvPicPr>
              <p:cNvPr id="211" name="Imagem 210" descr="Resultado de imagem para imagem do banco de dados azure png"/>
              <p:cNvPicPr/>
              <p:nvPr/>
            </p:nvPicPr>
            <p:blipFill>
              <a:blip r:embed="rId5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5862234" y="4842619"/>
                <a:ext cx="990600" cy="7366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52" name="Imagem 151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27163" y="3916245"/>
              <a:ext cx="329416" cy="378977"/>
            </a:xfrm>
            <a:prstGeom prst="rect">
              <a:avLst/>
            </a:prstGeom>
          </p:spPr>
        </p:pic>
        <p:pic>
          <p:nvPicPr>
            <p:cNvPr id="153" name="Imagem 152"/>
            <p:cNvPicPr/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59479" y="1821112"/>
              <a:ext cx="847325" cy="370194"/>
            </a:xfrm>
            <a:prstGeom prst="rect">
              <a:avLst/>
            </a:prstGeom>
          </p:spPr>
        </p:pic>
        <p:pic>
          <p:nvPicPr>
            <p:cNvPr id="154" name="Imagem 15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65827" y="2312867"/>
              <a:ext cx="329416" cy="378977"/>
            </a:xfrm>
            <a:prstGeom prst="rect">
              <a:avLst/>
            </a:prstGeom>
          </p:spPr>
        </p:pic>
        <p:pic>
          <p:nvPicPr>
            <p:cNvPr id="155" name="Imagem 154" descr="Resultado de imagem para imagem do java png"/>
            <p:cNvPicPr/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95067" y="4071688"/>
              <a:ext cx="744073" cy="72421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56" name="Agrupar 155"/>
            <p:cNvGrpSpPr/>
            <p:nvPr/>
          </p:nvGrpSpPr>
          <p:grpSpPr>
            <a:xfrm>
              <a:off x="9563748" y="877310"/>
              <a:ext cx="2180231" cy="2061294"/>
              <a:chOff x="9460441" y="2420716"/>
              <a:chExt cx="2180231" cy="2061294"/>
            </a:xfrm>
          </p:grpSpPr>
          <p:sp>
            <p:nvSpPr>
              <p:cNvPr id="204" name="Retângulo 203"/>
              <p:cNvSpPr/>
              <p:nvPr/>
            </p:nvSpPr>
            <p:spPr>
              <a:xfrm>
                <a:off x="9532105" y="2724365"/>
                <a:ext cx="2108567" cy="1757645"/>
              </a:xfrm>
              <a:prstGeom prst="rect">
                <a:avLst/>
              </a:prstGeom>
              <a:solidFill>
                <a:schemeClr val="bg1">
                  <a:alpha val="39000"/>
                </a:schemeClr>
              </a:solidFill>
              <a:ln w="381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205" name="CaixaDeTexto 204"/>
              <p:cNvSpPr txBox="1"/>
              <p:nvPr/>
            </p:nvSpPr>
            <p:spPr>
              <a:xfrm>
                <a:off x="9460441" y="2420716"/>
                <a:ext cx="143045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1400" b="1" dirty="0">
                    <a:solidFill>
                      <a:srgbClr val="00B050"/>
                    </a:solidFill>
                  </a:rPr>
                  <a:t>APLICAÇÃO WEB</a:t>
                </a:r>
              </a:p>
            </p:txBody>
          </p:sp>
          <p:grpSp>
            <p:nvGrpSpPr>
              <p:cNvPr id="206" name="Grupo 86"/>
              <p:cNvGrpSpPr/>
              <p:nvPr/>
            </p:nvGrpSpPr>
            <p:grpSpPr>
              <a:xfrm>
                <a:off x="9802688" y="2847026"/>
                <a:ext cx="1668681" cy="1417970"/>
                <a:chOff x="8542524" y="2704790"/>
                <a:chExt cx="2741245" cy="1877960"/>
              </a:xfrm>
            </p:grpSpPr>
            <p:pic>
              <p:nvPicPr>
                <p:cNvPr id="207" name="Imagem 206"/>
                <p:cNvPicPr/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233172" y="2704790"/>
                  <a:ext cx="1476374" cy="1157605"/>
                </a:xfrm>
                <a:prstGeom prst="rect">
                  <a:avLst/>
                </a:prstGeom>
              </p:spPr>
            </p:pic>
            <p:pic>
              <p:nvPicPr>
                <p:cNvPr id="208" name="Imagem 207"/>
                <p:cNvPicPr/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256974" y="3693714"/>
                  <a:ext cx="1026795" cy="838200"/>
                </a:xfrm>
                <a:prstGeom prst="rect">
                  <a:avLst/>
                </a:prstGeom>
              </p:spPr>
            </p:pic>
            <p:pic>
              <p:nvPicPr>
                <p:cNvPr id="209" name="Imagem 208"/>
                <p:cNvPicPr/>
                <p:nvPr/>
              </p:nvPicPr>
              <p:blipFill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542524" y="3757834"/>
                  <a:ext cx="986099" cy="82491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57" name="Agrupar 156"/>
            <p:cNvGrpSpPr/>
            <p:nvPr/>
          </p:nvGrpSpPr>
          <p:grpSpPr>
            <a:xfrm>
              <a:off x="1424086" y="2646156"/>
              <a:ext cx="1350520" cy="681210"/>
              <a:chOff x="1163880" y="3250186"/>
              <a:chExt cx="1350520" cy="681210"/>
            </a:xfrm>
          </p:grpSpPr>
          <p:grpSp>
            <p:nvGrpSpPr>
              <p:cNvPr id="200" name="Grupo 16"/>
              <p:cNvGrpSpPr/>
              <p:nvPr/>
            </p:nvGrpSpPr>
            <p:grpSpPr>
              <a:xfrm>
                <a:off x="1163880" y="3250186"/>
                <a:ext cx="1054283" cy="681210"/>
                <a:chOff x="3498868" y="2642471"/>
                <a:chExt cx="1396720" cy="741212"/>
              </a:xfrm>
            </p:grpSpPr>
            <p:sp>
              <p:nvSpPr>
                <p:cNvPr id="202" name="CaixaDeTexto 201"/>
                <p:cNvSpPr txBox="1"/>
                <p:nvPr/>
              </p:nvSpPr>
              <p:spPr>
                <a:xfrm>
                  <a:off x="4103035" y="2744261"/>
                  <a:ext cx="792553" cy="5023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pt-BR" sz="2400" dirty="0">
                      <a:solidFill>
                        <a:srgbClr val="245894"/>
                      </a:solidFill>
                    </a:rPr>
                    <a:t>API</a:t>
                  </a:r>
                  <a:endParaRPr lang="pt-BR" sz="600" dirty="0">
                    <a:solidFill>
                      <a:srgbClr val="245894"/>
                    </a:solidFill>
                  </a:endParaRPr>
                </a:p>
              </p:txBody>
            </p:sp>
            <p:pic>
              <p:nvPicPr>
                <p:cNvPr id="203" name="Imagem 202" descr="Resultado de imagem para api"/>
                <p:cNvPicPr/>
                <p:nvPr/>
              </p:nvPicPr>
              <p:blipFill>
                <a:blip r:embed="rId1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498868" y="2642471"/>
                  <a:ext cx="1337822" cy="741212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sp>
            <p:nvSpPr>
              <p:cNvPr id="201" name="CaixaDeTexto 200"/>
              <p:cNvSpPr txBox="1"/>
              <p:nvPr/>
            </p:nvSpPr>
            <p:spPr>
              <a:xfrm>
                <a:off x="2054018" y="3551485"/>
                <a:ext cx="460382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1050" b="1" dirty="0">
                    <a:solidFill>
                      <a:schemeClr val="accent1">
                        <a:lumMod val="75000"/>
                      </a:schemeClr>
                    </a:solidFill>
                  </a:rPr>
                  <a:t>OSHI</a:t>
                </a:r>
                <a:endParaRPr lang="pt-BR" sz="800" b="1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p:grpSp>
        <p:sp>
          <p:nvSpPr>
            <p:cNvPr id="158" name="Retângulo 157"/>
            <p:cNvSpPr/>
            <p:nvPr/>
          </p:nvSpPr>
          <p:spPr>
            <a:xfrm>
              <a:off x="332125" y="935798"/>
              <a:ext cx="2108567" cy="1757645"/>
            </a:xfrm>
            <a:prstGeom prst="rect">
              <a:avLst/>
            </a:prstGeom>
            <a:solidFill>
              <a:schemeClr val="bg1">
                <a:alpha val="39000"/>
              </a:schemeClr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159" name="Imagem 158"/>
            <p:cNvPicPr/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2550" y="1157624"/>
              <a:ext cx="815489" cy="496901"/>
            </a:xfrm>
            <a:prstGeom prst="rect">
              <a:avLst/>
            </a:prstGeom>
          </p:spPr>
        </p:pic>
        <p:pic>
          <p:nvPicPr>
            <p:cNvPr id="160" name="Imagem 159"/>
            <p:cNvPicPr/>
            <p:nvPr/>
          </p:nvPicPr>
          <p:blipFill>
            <a:blip r:embed="rId14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23452" y="1151844"/>
              <a:ext cx="963295" cy="542925"/>
            </a:xfrm>
            <a:prstGeom prst="rect">
              <a:avLst/>
            </a:prstGeom>
          </p:spPr>
        </p:pic>
        <p:pic>
          <p:nvPicPr>
            <p:cNvPr id="161" name="Imagem 160"/>
            <p:cNvPicPr/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1960" y="1841916"/>
              <a:ext cx="866775" cy="685165"/>
            </a:xfrm>
            <a:prstGeom prst="rect">
              <a:avLst/>
            </a:prstGeom>
          </p:spPr>
        </p:pic>
        <p:pic>
          <p:nvPicPr>
            <p:cNvPr id="162" name="Imagem 161"/>
            <p:cNvPicPr/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99020" y="1910814"/>
              <a:ext cx="666750" cy="547370"/>
            </a:xfrm>
            <a:prstGeom prst="rect">
              <a:avLst/>
            </a:prstGeom>
          </p:spPr>
        </p:pic>
        <p:sp>
          <p:nvSpPr>
            <p:cNvPr id="163" name="CaixaDeTexto 162"/>
            <p:cNvSpPr txBox="1"/>
            <p:nvPr/>
          </p:nvSpPr>
          <p:spPr>
            <a:xfrm>
              <a:off x="304731" y="642480"/>
              <a:ext cx="10738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400" b="1" dirty="0">
                  <a:solidFill>
                    <a:srgbClr val="C00000"/>
                  </a:solidFill>
                </a:rPr>
                <a:t>HARDWARE</a:t>
              </a:r>
            </a:p>
          </p:txBody>
        </p:sp>
        <p:cxnSp>
          <p:nvCxnSpPr>
            <p:cNvPr id="164" name="Conector Angulado 163"/>
            <p:cNvCxnSpPr>
              <a:stCxn id="158" idx="2"/>
            </p:cNvCxnSpPr>
            <p:nvPr/>
          </p:nvCxnSpPr>
          <p:spPr>
            <a:xfrm rot="16200000" flipH="1">
              <a:off x="1990121" y="2089730"/>
              <a:ext cx="481558" cy="1688983"/>
            </a:xfrm>
            <a:prstGeom prst="bentConnector2">
              <a:avLst/>
            </a:prstGeom>
            <a:ln w="28575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ector de seta reta 63"/>
            <p:cNvCxnSpPr/>
            <p:nvPr/>
          </p:nvCxnSpPr>
          <p:spPr>
            <a:xfrm>
              <a:off x="10823050" y="2988839"/>
              <a:ext cx="0" cy="1041529"/>
            </a:xfrm>
            <a:prstGeom prst="straightConnector1">
              <a:avLst/>
            </a:prstGeom>
            <a:ln w="28575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6" name="Retângulo 165"/>
            <p:cNvSpPr/>
            <p:nvPr/>
          </p:nvSpPr>
          <p:spPr>
            <a:xfrm>
              <a:off x="9838925" y="4066175"/>
              <a:ext cx="2073676" cy="1399256"/>
            </a:xfrm>
            <a:prstGeom prst="rect">
              <a:avLst/>
            </a:prstGeom>
            <a:solidFill>
              <a:schemeClr val="bg1">
                <a:alpha val="39000"/>
              </a:schemeClr>
            </a:solidFill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167" name="Imagem 16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93207" y="3272696"/>
              <a:ext cx="329416" cy="378977"/>
            </a:xfrm>
            <a:prstGeom prst="rect">
              <a:avLst/>
            </a:prstGeom>
          </p:spPr>
        </p:pic>
        <p:pic>
          <p:nvPicPr>
            <p:cNvPr id="168" name="Picture 2" descr="Resultado de imagem para usuario"/>
            <p:cNvPicPr>
              <a:picLocks noChangeAspect="1" noChangeArrowheads="1"/>
            </p:cNvPicPr>
            <p:nvPr/>
          </p:nvPicPr>
          <p:blipFill>
            <a:blip r:embed="rId1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15823" y="4330644"/>
              <a:ext cx="912452" cy="9124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9" name="CaixaDeTexto 168"/>
            <p:cNvSpPr txBox="1"/>
            <p:nvPr/>
          </p:nvSpPr>
          <p:spPr>
            <a:xfrm>
              <a:off x="9765373" y="3802741"/>
              <a:ext cx="87876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400" b="1" dirty="0">
                  <a:solidFill>
                    <a:schemeClr val="accent2"/>
                  </a:solidFill>
                </a:rPr>
                <a:t>USUÁRIO</a:t>
              </a:r>
            </a:p>
          </p:txBody>
        </p:sp>
        <p:sp>
          <p:nvSpPr>
            <p:cNvPr id="170" name="CaixaDeTexto 169"/>
            <p:cNvSpPr txBox="1"/>
            <p:nvPr/>
          </p:nvSpPr>
          <p:spPr>
            <a:xfrm>
              <a:off x="244508" y="3762357"/>
              <a:ext cx="246608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 b="1" dirty="0">
                  <a:solidFill>
                    <a:srgbClr val="816F2F"/>
                  </a:solidFill>
                </a:rPr>
                <a:t>SIMULADOR DE TRANSAÇÃO</a:t>
              </a:r>
            </a:p>
          </p:txBody>
        </p:sp>
        <p:sp>
          <p:nvSpPr>
            <p:cNvPr id="171" name="Retângulo 170"/>
            <p:cNvSpPr/>
            <p:nvPr/>
          </p:nvSpPr>
          <p:spPr>
            <a:xfrm>
              <a:off x="3077203" y="2426635"/>
              <a:ext cx="1643262" cy="1254995"/>
            </a:xfrm>
            <a:prstGeom prst="rect">
              <a:avLst/>
            </a:prstGeom>
            <a:solidFill>
              <a:schemeClr val="bg1">
                <a:alpha val="39000"/>
              </a:schemeClr>
            </a:solidFill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72" name="CaixaDeTexto 171"/>
            <p:cNvSpPr txBox="1"/>
            <p:nvPr/>
          </p:nvSpPr>
          <p:spPr>
            <a:xfrm>
              <a:off x="3010985" y="2165025"/>
              <a:ext cx="209069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100" b="1" dirty="0">
                  <a:solidFill>
                    <a:schemeClr val="accent4"/>
                  </a:solidFill>
                </a:rPr>
                <a:t>MONITORAÇÃO HARDWARE</a:t>
              </a:r>
            </a:p>
          </p:txBody>
        </p:sp>
        <p:pic>
          <p:nvPicPr>
            <p:cNvPr id="173" name="Imagem 172" descr="Resultado de imagem para imagem do java png"/>
            <p:cNvPicPr/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7375" y="4305422"/>
              <a:ext cx="1029368" cy="8951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4" name="Imagem 173" descr="Resultado de imagem para imagem do java png"/>
            <p:cNvPicPr/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47974" y="2386297"/>
              <a:ext cx="744073" cy="72421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75" name="Agrupar 174"/>
            <p:cNvGrpSpPr/>
            <p:nvPr/>
          </p:nvGrpSpPr>
          <p:grpSpPr>
            <a:xfrm>
              <a:off x="3260153" y="3112943"/>
              <a:ext cx="1603053" cy="551047"/>
              <a:chOff x="1163880" y="3250186"/>
              <a:chExt cx="1806401" cy="681210"/>
            </a:xfrm>
          </p:grpSpPr>
          <p:grpSp>
            <p:nvGrpSpPr>
              <p:cNvPr id="196" name="Grupo 16"/>
              <p:cNvGrpSpPr/>
              <p:nvPr/>
            </p:nvGrpSpPr>
            <p:grpSpPr>
              <a:xfrm>
                <a:off x="1163880" y="3250186"/>
                <a:ext cx="1054283" cy="681210"/>
                <a:chOff x="3498868" y="2642471"/>
                <a:chExt cx="1396720" cy="741212"/>
              </a:xfrm>
            </p:grpSpPr>
            <p:sp>
              <p:nvSpPr>
                <p:cNvPr id="198" name="CaixaDeTexto 197"/>
                <p:cNvSpPr txBox="1"/>
                <p:nvPr/>
              </p:nvSpPr>
              <p:spPr>
                <a:xfrm>
                  <a:off x="4103035" y="2744261"/>
                  <a:ext cx="792553" cy="5023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pt-BR" sz="2400" dirty="0">
                      <a:solidFill>
                        <a:srgbClr val="245894"/>
                      </a:solidFill>
                    </a:rPr>
                    <a:t>API</a:t>
                  </a:r>
                  <a:endParaRPr lang="pt-BR" sz="600" dirty="0">
                    <a:solidFill>
                      <a:srgbClr val="245894"/>
                    </a:solidFill>
                  </a:endParaRPr>
                </a:p>
              </p:txBody>
            </p:sp>
            <p:pic>
              <p:nvPicPr>
                <p:cNvPr id="199" name="Imagem 198" descr="Resultado de imagem para api"/>
                <p:cNvPicPr/>
                <p:nvPr/>
              </p:nvPicPr>
              <p:blipFill>
                <a:blip r:embed="rId1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498868" y="2642471"/>
                  <a:ext cx="1337822" cy="741212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sp>
            <p:nvSpPr>
              <p:cNvPr id="197" name="CaixaDeTexto 196"/>
              <p:cNvSpPr txBox="1"/>
              <p:nvPr/>
            </p:nvSpPr>
            <p:spPr>
              <a:xfrm>
                <a:off x="2179264" y="3560051"/>
                <a:ext cx="791017" cy="3138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1050" b="1" dirty="0">
                    <a:solidFill>
                      <a:schemeClr val="accent1">
                        <a:lumMod val="75000"/>
                      </a:schemeClr>
                    </a:solidFill>
                  </a:rPr>
                  <a:t>JAR</a:t>
                </a:r>
                <a:endParaRPr lang="pt-BR" sz="800" b="1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p:grpSp>
        <p:cxnSp>
          <p:nvCxnSpPr>
            <p:cNvPr id="176" name="Conector Angulado 175"/>
            <p:cNvCxnSpPr>
              <a:endCxn id="166" idx="1"/>
            </p:cNvCxnSpPr>
            <p:nvPr/>
          </p:nvCxnSpPr>
          <p:spPr>
            <a:xfrm flipV="1">
              <a:off x="4981800" y="4765803"/>
              <a:ext cx="4857125" cy="1296"/>
            </a:xfrm>
            <a:prstGeom prst="bentConnector3">
              <a:avLst>
                <a:gd name="adj1" fmla="val 50000"/>
              </a:avLst>
            </a:prstGeom>
            <a:ln w="28575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7" name="CaixaDeTexto 176"/>
            <p:cNvSpPr txBox="1"/>
            <p:nvPr/>
          </p:nvSpPr>
          <p:spPr>
            <a:xfrm>
              <a:off x="2855983" y="3803808"/>
              <a:ext cx="209069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100" b="1" dirty="0">
                  <a:solidFill>
                    <a:srgbClr val="784853"/>
                  </a:solidFill>
                </a:rPr>
                <a:t>MONITORAÇÃO DE TRANSAÇÃO</a:t>
              </a:r>
            </a:p>
          </p:txBody>
        </p:sp>
        <p:cxnSp>
          <p:nvCxnSpPr>
            <p:cNvPr id="178" name="Conector Angulado 177"/>
            <p:cNvCxnSpPr>
              <a:stCxn id="150" idx="2"/>
              <a:endCxn id="148" idx="2"/>
            </p:cNvCxnSpPr>
            <p:nvPr/>
          </p:nvCxnSpPr>
          <p:spPr>
            <a:xfrm rot="5400000" flipH="1" flipV="1">
              <a:off x="2220207" y="4079867"/>
              <a:ext cx="749058" cy="2455278"/>
            </a:xfrm>
            <a:prstGeom prst="bentConnector3">
              <a:avLst>
                <a:gd name="adj1" fmla="val -30518"/>
              </a:avLst>
            </a:prstGeom>
            <a:ln w="28575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0" name="Grupo 29"/>
            <p:cNvGrpSpPr/>
            <p:nvPr/>
          </p:nvGrpSpPr>
          <p:grpSpPr>
            <a:xfrm>
              <a:off x="318835" y="4302054"/>
              <a:ext cx="1190382" cy="1138372"/>
              <a:chOff x="490108" y="2801763"/>
              <a:chExt cx="1515476" cy="1228939"/>
            </a:xfrm>
          </p:grpSpPr>
          <p:pic>
            <p:nvPicPr>
              <p:cNvPr id="190" name="Imagem 189"/>
              <p:cNvPicPr/>
              <p:nvPr/>
            </p:nvPicPr>
            <p:blipFill>
              <a:blip r:embed="rId18" cstate="print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4839" y="2801763"/>
                <a:ext cx="659080" cy="584162"/>
              </a:xfrm>
              <a:prstGeom prst="rect">
                <a:avLst/>
              </a:prstGeom>
            </p:spPr>
          </p:pic>
          <p:sp>
            <p:nvSpPr>
              <p:cNvPr id="191" name="CaixaDeTexto 190"/>
              <p:cNvSpPr txBox="1"/>
              <p:nvPr/>
            </p:nvSpPr>
            <p:spPr>
              <a:xfrm>
                <a:off x="490108" y="3400963"/>
                <a:ext cx="1515476" cy="6297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pt-BR" sz="1050" b="1" dirty="0">
                    <a:solidFill>
                      <a:schemeClr val="accent1">
                        <a:lumMod val="50000"/>
                      </a:schemeClr>
                    </a:solidFill>
                  </a:rPr>
                  <a:t>SISTEMA</a:t>
                </a:r>
                <a:r>
                  <a:rPr lang="pt-BR" sz="1200" b="1" dirty="0">
                    <a:solidFill>
                      <a:schemeClr val="accent1">
                        <a:lumMod val="50000"/>
                      </a:schemeClr>
                    </a:solidFill>
                  </a:rPr>
                  <a:t> </a:t>
                </a:r>
              </a:p>
              <a:p>
                <a:pPr algn="ctr"/>
                <a:r>
                  <a:rPr lang="pt-BR" sz="1050" b="1" dirty="0">
                    <a:solidFill>
                      <a:schemeClr val="accent1">
                        <a:lumMod val="50000"/>
                      </a:schemeClr>
                    </a:solidFill>
                  </a:rPr>
                  <a:t>RANDÔMICO</a:t>
                </a:r>
                <a:endParaRPr lang="pt-BR" sz="1200" b="1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</p:grpSp>
        <p:pic>
          <p:nvPicPr>
            <p:cNvPr id="181" name="Picture 4" descr="Imagem relacionada"/>
            <p:cNvPicPr>
              <a:picLocks noChangeAspect="1" noChangeArrowheads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95548" y="5583964"/>
              <a:ext cx="1017053" cy="6742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2" name="CaixaDeTexto 181"/>
            <p:cNvSpPr txBox="1"/>
            <p:nvPr/>
          </p:nvSpPr>
          <p:spPr>
            <a:xfrm>
              <a:off x="5924916" y="1518793"/>
              <a:ext cx="209069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100" b="1" dirty="0">
                  <a:solidFill>
                    <a:srgbClr val="9788A9"/>
                  </a:solidFill>
                </a:rPr>
                <a:t>SERVIDOR – APLICAÇÃO</a:t>
              </a:r>
            </a:p>
          </p:txBody>
        </p:sp>
        <p:sp>
          <p:nvSpPr>
            <p:cNvPr id="183" name="CaixaDeTexto 182"/>
            <p:cNvSpPr txBox="1"/>
            <p:nvPr/>
          </p:nvSpPr>
          <p:spPr>
            <a:xfrm>
              <a:off x="5962559" y="2973704"/>
              <a:ext cx="209069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100" b="1" dirty="0">
                  <a:solidFill>
                    <a:srgbClr val="B9779B"/>
                  </a:solidFill>
                </a:rPr>
                <a:t>SERVIDOR – BANCO DE DADOS</a:t>
              </a:r>
            </a:p>
          </p:txBody>
        </p:sp>
        <p:cxnSp>
          <p:nvCxnSpPr>
            <p:cNvPr id="184" name="Conector de seta reta 24"/>
            <p:cNvCxnSpPr/>
            <p:nvPr/>
          </p:nvCxnSpPr>
          <p:spPr>
            <a:xfrm>
              <a:off x="4952747" y="3762357"/>
              <a:ext cx="955565" cy="0"/>
            </a:xfrm>
            <a:prstGeom prst="straightConnector1">
              <a:avLst/>
            </a:prstGeom>
            <a:ln w="28575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5" name="Imagem 184"/>
            <p:cNvPicPr/>
            <p:nvPr/>
          </p:nvPicPr>
          <p:blipFill rotWithShape="1"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491" t="52000" r="24765" b="6857"/>
            <a:stretch/>
          </p:blipFill>
          <p:spPr bwMode="auto">
            <a:xfrm>
              <a:off x="6004365" y="1812784"/>
              <a:ext cx="529167" cy="364896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186" name="Imagem 185" descr="Resultado de imagem para imagem do bootstrap png"/>
            <p:cNvPicPr/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28336" y="2211843"/>
              <a:ext cx="605195" cy="51374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7" name="Imagem 186"/>
            <p:cNvPicPr/>
            <p:nvPr/>
          </p:nvPicPr>
          <p:blipFill>
            <a:blip r:embed="rId2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47333" y="1983110"/>
              <a:ext cx="443341" cy="383271"/>
            </a:xfrm>
            <a:prstGeom prst="rect">
              <a:avLst/>
            </a:prstGeom>
          </p:spPr>
        </p:pic>
        <p:pic>
          <p:nvPicPr>
            <p:cNvPr id="188" name="Imagem 187"/>
            <p:cNvPicPr/>
            <p:nvPr/>
          </p:nvPicPr>
          <p:blipFill rotWithShape="1"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4828"/>
            <a:stretch/>
          </p:blipFill>
          <p:spPr bwMode="auto">
            <a:xfrm>
              <a:off x="6754498" y="1923402"/>
              <a:ext cx="885494" cy="516244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cxnSp>
          <p:nvCxnSpPr>
            <p:cNvPr id="189" name="Conector de Seta Reta 188"/>
            <p:cNvCxnSpPr>
              <a:stCxn id="216" idx="3"/>
            </p:cNvCxnSpPr>
            <p:nvPr/>
          </p:nvCxnSpPr>
          <p:spPr>
            <a:xfrm>
              <a:off x="8429627" y="2241499"/>
              <a:ext cx="1205785" cy="0"/>
            </a:xfrm>
            <a:prstGeom prst="straightConnector1">
              <a:avLst/>
            </a:prstGeom>
            <a:ln w="28575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51304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1" grpId="0" animBg="1"/>
      <p:bldP spid="14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Retângulo 140">
            <a:extLst>
              <a:ext uri="{FF2B5EF4-FFF2-40B4-BE49-F238E27FC236}">
                <a16:creationId xmlns:a16="http://schemas.microsoft.com/office/drawing/2014/main" id="{AD288543-D0EF-4070-9159-6C7CB10F8F68}"/>
              </a:ext>
            </a:extLst>
          </p:cNvPr>
          <p:cNvSpPr/>
          <p:nvPr/>
        </p:nvSpPr>
        <p:spPr>
          <a:xfrm rot="12600000">
            <a:off x="8603835" y="2526468"/>
            <a:ext cx="12136102" cy="1247775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3" name="Retângulo 142">
            <a:extLst>
              <a:ext uri="{FF2B5EF4-FFF2-40B4-BE49-F238E27FC236}">
                <a16:creationId xmlns:a16="http://schemas.microsoft.com/office/drawing/2014/main" id="{0BF00D52-003E-4697-9608-964B99298E4F}"/>
              </a:ext>
            </a:extLst>
          </p:cNvPr>
          <p:cNvSpPr/>
          <p:nvPr/>
        </p:nvSpPr>
        <p:spPr>
          <a:xfrm rot="5400000">
            <a:off x="-2305576" y="-13345224"/>
            <a:ext cx="16573500" cy="15867081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40" name="Agrupar 139">
            <a:extLst>
              <a:ext uri="{FF2B5EF4-FFF2-40B4-BE49-F238E27FC236}">
                <a16:creationId xmlns:a16="http://schemas.microsoft.com/office/drawing/2014/main" id="{749FA262-C9C1-4593-8529-F0861417BE6F}"/>
              </a:ext>
            </a:extLst>
          </p:cNvPr>
          <p:cNvGrpSpPr/>
          <p:nvPr/>
        </p:nvGrpSpPr>
        <p:grpSpPr>
          <a:xfrm>
            <a:off x="-1650082" y="-1061347"/>
            <a:ext cx="15485067" cy="8973895"/>
            <a:chOff x="-1650082" y="-1061347"/>
            <a:chExt cx="15485067" cy="8973895"/>
          </a:xfrm>
        </p:grpSpPr>
        <p:sp>
          <p:nvSpPr>
            <p:cNvPr id="8" name="Triângulo isósceles 7">
              <a:extLst>
                <a:ext uri="{FF2B5EF4-FFF2-40B4-BE49-F238E27FC236}">
                  <a16:creationId xmlns:a16="http://schemas.microsoft.com/office/drawing/2014/main" id="{FBB39774-F923-499D-80F0-FFFB75632242}"/>
                </a:ext>
              </a:extLst>
            </p:cNvPr>
            <p:cNvSpPr/>
            <p:nvPr/>
          </p:nvSpPr>
          <p:spPr>
            <a:xfrm rot="10800000">
              <a:off x="1621958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Triângulo isósceles 8">
              <a:extLst>
                <a:ext uri="{FF2B5EF4-FFF2-40B4-BE49-F238E27FC236}">
                  <a16:creationId xmlns:a16="http://schemas.microsoft.com/office/drawing/2014/main" id="{12FAC9FF-82FF-47FE-AF45-F0649BC0641E}"/>
                </a:ext>
              </a:extLst>
            </p:cNvPr>
            <p:cNvSpPr/>
            <p:nvPr/>
          </p:nvSpPr>
          <p:spPr>
            <a:xfrm rot="10800000">
              <a:off x="4227246" y="45444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Triângulo isósceles 9">
              <a:extLst>
                <a:ext uri="{FF2B5EF4-FFF2-40B4-BE49-F238E27FC236}">
                  <a16:creationId xmlns:a16="http://schemas.microsoft.com/office/drawing/2014/main" id="{E9939456-F650-4461-9658-BFA48EAE5C54}"/>
                </a:ext>
              </a:extLst>
            </p:cNvPr>
            <p:cNvSpPr/>
            <p:nvPr/>
          </p:nvSpPr>
          <p:spPr>
            <a:xfrm rot="10800000">
              <a:off x="8135178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Triângulo isósceles 10">
              <a:extLst>
                <a:ext uri="{FF2B5EF4-FFF2-40B4-BE49-F238E27FC236}">
                  <a16:creationId xmlns:a16="http://schemas.microsoft.com/office/drawing/2014/main" id="{53A3F05D-806D-45C0-BAF7-87AB47FD4C39}"/>
                </a:ext>
              </a:extLst>
            </p:cNvPr>
            <p:cNvSpPr/>
            <p:nvPr/>
          </p:nvSpPr>
          <p:spPr>
            <a:xfrm rot="10800000">
              <a:off x="10740467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Triângulo isósceles 11">
              <a:extLst>
                <a:ext uri="{FF2B5EF4-FFF2-40B4-BE49-F238E27FC236}">
                  <a16:creationId xmlns:a16="http://schemas.microsoft.com/office/drawing/2014/main" id="{8B35CF2D-705E-4CA5-AB3F-6B36010B41B2}"/>
                </a:ext>
              </a:extLst>
            </p:cNvPr>
            <p:cNvSpPr/>
            <p:nvPr/>
          </p:nvSpPr>
          <p:spPr>
            <a:xfrm rot="10800000">
              <a:off x="9437822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Triângulo isósceles 12">
              <a:extLst>
                <a:ext uri="{FF2B5EF4-FFF2-40B4-BE49-F238E27FC236}">
                  <a16:creationId xmlns:a16="http://schemas.microsoft.com/office/drawing/2014/main" id="{6E0B02BE-152B-449E-BB1A-01677BBE1102}"/>
                </a:ext>
              </a:extLst>
            </p:cNvPr>
            <p:cNvSpPr/>
            <p:nvPr/>
          </p:nvSpPr>
          <p:spPr>
            <a:xfrm rot="10800000">
              <a:off x="319314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Triângulo isósceles 13">
              <a:extLst>
                <a:ext uri="{FF2B5EF4-FFF2-40B4-BE49-F238E27FC236}">
                  <a16:creationId xmlns:a16="http://schemas.microsoft.com/office/drawing/2014/main" id="{0BBF0422-3156-4E17-9330-231B127B5CB1}"/>
                </a:ext>
              </a:extLst>
            </p:cNvPr>
            <p:cNvSpPr/>
            <p:nvPr/>
          </p:nvSpPr>
          <p:spPr>
            <a:xfrm rot="10800000">
              <a:off x="5529890" y="45444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Triângulo isósceles 14">
              <a:extLst>
                <a:ext uri="{FF2B5EF4-FFF2-40B4-BE49-F238E27FC236}">
                  <a16:creationId xmlns:a16="http://schemas.microsoft.com/office/drawing/2014/main" id="{E6318615-10B3-4550-8D67-940670DA8119}"/>
                </a:ext>
              </a:extLst>
            </p:cNvPr>
            <p:cNvSpPr/>
            <p:nvPr/>
          </p:nvSpPr>
          <p:spPr>
            <a:xfrm rot="10800000">
              <a:off x="2924602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Triângulo isósceles 15">
              <a:extLst>
                <a:ext uri="{FF2B5EF4-FFF2-40B4-BE49-F238E27FC236}">
                  <a16:creationId xmlns:a16="http://schemas.microsoft.com/office/drawing/2014/main" id="{82D24450-6D19-4529-9CB6-27A6DF4E58BA}"/>
                </a:ext>
              </a:extLst>
            </p:cNvPr>
            <p:cNvSpPr/>
            <p:nvPr/>
          </p:nvSpPr>
          <p:spPr>
            <a:xfrm rot="10800000">
              <a:off x="6832534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Triângulo isósceles 16">
              <a:extLst>
                <a:ext uri="{FF2B5EF4-FFF2-40B4-BE49-F238E27FC236}">
                  <a16:creationId xmlns:a16="http://schemas.microsoft.com/office/drawing/2014/main" id="{EF29AE07-FDDF-4FC9-8137-EF2192D98BE3}"/>
                </a:ext>
              </a:extLst>
            </p:cNvPr>
            <p:cNvSpPr/>
            <p:nvPr/>
          </p:nvSpPr>
          <p:spPr>
            <a:xfrm>
              <a:off x="2258004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Triângulo isósceles 17">
              <a:extLst>
                <a:ext uri="{FF2B5EF4-FFF2-40B4-BE49-F238E27FC236}">
                  <a16:creationId xmlns:a16="http://schemas.microsoft.com/office/drawing/2014/main" id="{400DFBA0-B7B1-4DDC-B82D-A40A7B264D12}"/>
                </a:ext>
              </a:extLst>
            </p:cNvPr>
            <p:cNvSpPr/>
            <p:nvPr/>
          </p:nvSpPr>
          <p:spPr>
            <a:xfrm>
              <a:off x="4863292" y="67216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Triângulo isósceles 18">
              <a:extLst>
                <a:ext uri="{FF2B5EF4-FFF2-40B4-BE49-F238E27FC236}">
                  <a16:creationId xmlns:a16="http://schemas.microsoft.com/office/drawing/2014/main" id="{6543AEF8-EF2D-492F-A53F-C702C7D18AF0}"/>
                </a:ext>
              </a:extLst>
            </p:cNvPr>
            <p:cNvSpPr/>
            <p:nvPr/>
          </p:nvSpPr>
          <p:spPr>
            <a:xfrm>
              <a:off x="8771224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Triângulo isósceles 19">
              <a:extLst>
                <a:ext uri="{FF2B5EF4-FFF2-40B4-BE49-F238E27FC236}">
                  <a16:creationId xmlns:a16="http://schemas.microsoft.com/office/drawing/2014/main" id="{E1C7D44E-29B9-4279-97AB-F79F519782E6}"/>
                </a:ext>
              </a:extLst>
            </p:cNvPr>
            <p:cNvSpPr/>
            <p:nvPr/>
          </p:nvSpPr>
          <p:spPr>
            <a:xfrm>
              <a:off x="11376513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Triângulo isósceles 20">
              <a:extLst>
                <a:ext uri="{FF2B5EF4-FFF2-40B4-BE49-F238E27FC236}">
                  <a16:creationId xmlns:a16="http://schemas.microsoft.com/office/drawing/2014/main" id="{2B871475-8619-4357-A45F-307DAB0E4AC8}"/>
                </a:ext>
              </a:extLst>
            </p:cNvPr>
            <p:cNvSpPr/>
            <p:nvPr/>
          </p:nvSpPr>
          <p:spPr>
            <a:xfrm>
              <a:off x="10073868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Triângulo isósceles 21">
              <a:extLst>
                <a:ext uri="{FF2B5EF4-FFF2-40B4-BE49-F238E27FC236}">
                  <a16:creationId xmlns:a16="http://schemas.microsoft.com/office/drawing/2014/main" id="{3ACC7C6B-ADCA-487A-9A9D-2C79CE7A957E}"/>
                </a:ext>
              </a:extLst>
            </p:cNvPr>
            <p:cNvSpPr/>
            <p:nvPr/>
          </p:nvSpPr>
          <p:spPr>
            <a:xfrm>
              <a:off x="955360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Triângulo isósceles 22">
              <a:extLst>
                <a:ext uri="{FF2B5EF4-FFF2-40B4-BE49-F238E27FC236}">
                  <a16:creationId xmlns:a16="http://schemas.microsoft.com/office/drawing/2014/main" id="{9D83A5BE-A122-437D-BDB6-7FF205BC371E}"/>
                </a:ext>
              </a:extLst>
            </p:cNvPr>
            <p:cNvSpPr/>
            <p:nvPr/>
          </p:nvSpPr>
          <p:spPr>
            <a:xfrm>
              <a:off x="6165936" y="67216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Triângulo isósceles 23">
              <a:extLst>
                <a:ext uri="{FF2B5EF4-FFF2-40B4-BE49-F238E27FC236}">
                  <a16:creationId xmlns:a16="http://schemas.microsoft.com/office/drawing/2014/main" id="{9C7CF123-F41B-424E-B88E-055BD43111EF}"/>
                </a:ext>
              </a:extLst>
            </p:cNvPr>
            <p:cNvSpPr/>
            <p:nvPr/>
          </p:nvSpPr>
          <p:spPr>
            <a:xfrm>
              <a:off x="3560648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Triângulo isósceles 24">
              <a:extLst>
                <a:ext uri="{FF2B5EF4-FFF2-40B4-BE49-F238E27FC236}">
                  <a16:creationId xmlns:a16="http://schemas.microsoft.com/office/drawing/2014/main" id="{FA21DC31-A46F-4731-9FA3-1EA4D8250B35}"/>
                </a:ext>
              </a:extLst>
            </p:cNvPr>
            <p:cNvSpPr/>
            <p:nvPr/>
          </p:nvSpPr>
          <p:spPr>
            <a:xfrm>
              <a:off x="7468580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Triângulo isósceles 25">
              <a:extLst>
                <a:ext uri="{FF2B5EF4-FFF2-40B4-BE49-F238E27FC236}">
                  <a16:creationId xmlns:a16="http://schemas.microsoft.com/office/drawing/2014/main" id="{68D09599-5AB8-4B55-8AD9-0A47E1C959A2}"/>
                </a:ext>
              </a:extLst>
            </p:cNvPr>
            <p:cNvSpPr/>
            <p:nvPr/>
          </p:nvSpPr>
          <p:spPr>
            <a:xfrm>
              <a:off x="-347285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Triângulo isósceles 26">
              <a:extLst>
                <a:ext uri="{FF2B5EF4-FFF2-40B4-BE49-F238E27FC236}">
                  <a16:creationId xmlns:a16="http://schemas.microsoft.com/office/drawing/2014/main" id="{73B2A248-1837-40C0-91C5-20DCF7186932}"/>
                </a:ext>
              </a:extLst>
            </p:cNvPr>
            <p:cNvSpPr/>
            <p:nvPr/>
          </p:nvSpPr>
          <p:spPr>
            <a:xfrm rot="10800000">
              <a:off x="12043112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Triângulo isósceles 27">
              <a:extLst>
                <a:ext uri="{FF2B5EF4-FFF2-40B4-BE49-F238E27FC236}">
                  <a16:creationId xmlns:a16="http://schemas.microsoft.com/office/drawing/2014/main" id="{CF99B692-3D56-4199-BA16-940D7965F670}"/>
                </a:ext>
              </a:extLst>
            </p:cNvPr>
            <p:cNvSpPr/>
            <p:nvPr/>
          </p:nvSpPr>
          <p:spPr>
            <a:xfrm rot="10800000">
              <a:off x="-983332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Triângulo isósceles 28">
              <a:extLst>
                <a:ext uri="{FF2B5EF4-FFF2-40B4-BE49-F238E27FC236}">
                  <a16:creationId xmlns:a16="http://schemas.microsoft.com/office/drawing/2014/main" id="{322A2FA3-32A3-4A47-8B78-F2BE7BBC4478}"/>
                </a:ext>
              </a:extLst>
            </p:cNvPr>
            <p:cNvSpPr/>
            <p:nvPr/>
          </p:nvSpPr>
          <p:spPr>
            <a:xfrm rot="10800000">
              <a:off x="955208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Triângulo isósceles 29">
              <a:extLst>
                <a:ext uri="{FF2B5EF4-FFF2-40B4-BE49-F238E27FC236}">
                  <a16:creationId xmlns:a16="http://schemas.microsoft.com/office/drawing/2014/main" id="{B4D8CC72-0F0E-4B9B-B529-08B527B6AF26}"/>
                </a:ext>
              </a:extLst>
            </p:cNvPr>
            <p:cNvSpPr/>
            <p:nvPr/>
          </p:nvSpPr>
          <p:spPr>
            <a:xfrm rot="10800000">
              <a:off x="3560496" y="1974015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Triângulo isósceles 30">
              <a:extLst>
                <a:ext uri="{FF2B5EF4-FFF2-40B4-BE49-F238E27FC236}">
                  <a16:creationId xmlns:a16="http://schemas.microsoft.com/office/drawing/2014/main" id="{8F98562A-9E99-42E5-B87D-93491A185A06}"/>
                </a:ext>
              </a:extLst>
            </p:cNvPr>
            <p:cNvSpPr/>
            <p:nvPr/>
          </p:nvSpPr>
          <p:spPr>
            <a:xfrm rot="10800000">
              <a:off x="7468428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Triângulo isósceles 31">
              <a:extLst>
                <a:ext uri="{FF2B5EF4-FFF2-40B4-BE49-F238E27FC236}">
                  <a16:creationId xmlns:a16="http://schemas.microsoft.com/office/drawing/2014/main" id="{53A2A136-47D4-4370-96D0-A8F7F63A6702}"/>
                </a:ext>
              </a:extLst>
            </p:cNvPr>
            <p:cNvSpPr/>
            <p:nvPr/>
          </p:nvSpPr>
          <p:spPr>
            <a:xfrm rot="10800000">
              <a:off x="10073717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Triângulo isósceles 32">
              <a:extLst>
                <a:ext uri="{FF2B5EF4-FFF2-40B4-BE49-F238E27FC236}">
                  <a16:creationId xmlns:a16="http://schemas.microsoft.com/office/drawing/2014/main" id="{8A7F55AA-1C6A-498C-8835-5D690F54E2C3}"/>
                </a:ext>
              </a:extLst>
            </p:cNvPr>
            <p:cNvSpPr/>
            <p:nvPr/>
          </p:nvSpPr>
          <p:spPr>
            <a:xfrm rot="10800000">
              <a:off x="8771072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Triângulo isósceles 33">
              <a:extLst>
                <a:ext uri="{FF2B5EF4-FFF2-40B4-BE49-F238E27FC236}">
                  <a16:creationId xmlns:a16="http://schemas.microsoft.com/office/drawing/2014/main" id="{EDD0E2BA-DFD9-4071-B890-66E37AFE216B}"/>
                </a:ext>
              </a:extLst>
            </p:cNvPr>
            <p:cNvSpPr/>
            <p:nvPr/>
          </p:nvSpPr>
          <p:spPr>
            <a:xfrm rot="10800000">
              <a:off x="-347436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Triângulo isósceles 34">
              <a:extLst>
                <a:ext uri="{FF2B5EF4-FFF2-40B4-BE49-F238E27FC236}">
                  <a16:creationId xmlns:a16="http://schemas.microsoft.com/office/drawing/2014/main" id="{F9C8F466-DDC1-4D5C-8C13-D47940D5A593}"/>
                </a:ext>
              </a:extLst>
            </p:cNvPr>
            <p:cNvSpPr/>
            <p:nvPr/>
          </p:nvSpPr>
          <p:spPr>
            <a:xfrm rot="10800000">
              <a:off x="4863140" y="1974015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Triângulo isósceles 35">
              <a:extLst>
                <a:ext uri="{FF2B5EF4-FFF2-40B4-BE49-F238E27FC236}">
                  <a16:creationId xmlns:a16="http://schemas.microsoft.com/office/drawing/2014/main" id="{D86E6763-21A3-4A03-85EC-F448971E1592}"/>
                </a:ext>
              </a:extLst>
            </p:cNvPr>
            <p:cNvSpPr/>
            <p:nvPr/>
          </p:nvSpPr>
          <p:spPr>
            <a:xfrm rot="10800000">
              <a:off x="2257852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Triângulo isósceles 36">
              <a:extLst>
                <a:ext uri="{FF2B5EF4-FFF2-40B4-BE49-F238E27FC236}">
                  <a16:creationId xmlns:a16="http://schemas.microsoft.com/office/drawing/2014/main" id="{DAC80DAD-8212-468A-870B-FAD39BD25F4B}"/>
                </a:ext>
              </a:extLst>
            </p:cNvPr>
            <p:cNvSpPr/>
            <p:nvPr/>
          </p:nvSpPr>
          <p:spPr>
            <a:xfrm rot="10800000">
              <a:off x="6165784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Triângulo isósceles 37">
              <a:extLst>
                <a:ext uri="{FF2B5EF4-FFF2-40B4-BE49-F238E27FC236}">
                  <a16:creationId xmlns:a16="http://schemas.microsoft.com/office/drawing/2014/main" id="{17BD0FA5-D9E9-4AEE-97B8-D17B9C307F38}"/>
                </a:ext>
              </a:extLst>
            </p:cNvPr>
            <p:cNvSpPr/>
            <p:nvPr/>
          </p:nvSpPr>
          <p:spPr>
            <a:xfrm>
              <a:off x="1591254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Triângulo isósceles 38">
              <a:extLst>
                <a:ext uri="{FF2B5EF4-FFF2-40B4-BE49-F238E27FC236}">
                  <a16:creationId xmlns:a16="http://schemas.microsoft.com/office/drawing/2014/main" id="{CED20289-A963-4E1C-A503-340FE2734364}"/>
                </a:ext>
              </a:extLst>
            </p:cNvPr>
            <p:cNvSpPr/>
            <p:nvPr/>
          </p:nvSpPr>
          <p:spPr>
            <a:xfrm>
              <a:off x="4196542" y="219172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Triângulo isósceles 39">
              <a:extLst>
                <a:ext uri="{FF2B5EF4-FFF2-40B4-BE49-F238E27FC236}">
                  <a16:creationId xmlns:a16="http://schemas.microsoft.com/office/drawing/2014/main" id="{A4130A57-E702-4A27-995F-059D7C2C402E}"/>
                </a:ext>
              </a:extLst>
            </p:cNvPr>
            <p:cNvSpPr/>
            <p:nvPr/>
          </p:nvSpPr>
          <p:spPr>
            <a:xfrm>
              <a:off x="8104474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Triângulo isósceles 40">
              <a:extLst>
                <a:ext uri="{FF2B5EF4-FFF2-40B4-BE49-F238E27FC236}">
                  <a16:creationId xmlns:a16="http://schemas.microsoft.com/office/drawing/2014/main" id="{540FB84A-4EA2-46B0-A3F3-D34023E94413}"/>
                </a:ext>
              </a:extLst>
            </p:cNvPr>
            <p:cNvSpPr/>
            <p:nvPr/>
          </p:nvSpPr>
          <p:spPr>
            <a:xfrm>
              <a:off x="10709763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Triângulo isósceles 41">
              <a:extLst>
                <a:ext uri="{FF2B5EF4-FFF2-40B4-BE49-F238E27FC236}">
                  <a16:creationId xmlns:a16="http://schemas.microsoft.com/office/drawing/2014/main" id="{8022ED4F-CDAC-45EE-9B8C-045BF0E2D42B}"/>
                </a:ext>
              </a:extLst>
            </p:cNvPr>
            <p:cNvSpPr/>
            <p:nvPr/>
          </p:nvSpPr>
          <p:spPr>
            <a:xfrm>
              <a:off x="9407118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Triângulo isósceles 42">
              <a:extLst>
                <a:ext uri="{FF2B5EF4-FFF2-40B4-BE49-F238E27FC236}">
                  <a16:creationId xmlns:a16="http://schemas.microsoft.com/office/drawing/2014/main" id="{1B8B0E9A-53BC-45A6-B7FB-C43902BDEF01}"/>
                </a:ext>
              </a:extLst>
            </p:cNvPr>
            <p:cNvSpPr/>
            <p:nvPr/>
          </p:nvSpPr>
          <p:spPr>
            <a:xfrm>
              <a:off x="288610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" name="Triângulo isósceles 43">
              <a:extLst>
                <a:ext uri="{FF2B5EF4-FFF2-40B4-BE49-F238E27FC236}">
                  <a16:creationId xmlns:a16="http://schemas.microsoft.com/office/drawing/2014/main" id="{0979BCE3-2C23-4705-AD28-AB145034E706}"/>
                </a:ext>
              </a:extLst>
            </p:cNvPr>
            <p:cNvSpPr/>
            <p:nvPr/>
          </p:nvSpPr>
          <p:spPr>
            <a:xfrm>
              <a:off x="5499186" y="219172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 dirty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" name="Triângulo isósceles 44">
              <a:extLst>
                <a:ext uri="{FF2B5EF4-FFF2-40B4-BE49-F238E27FC236}">
                  <a16:creationId xmlns:a16="http://schemas.microsoft.com/office/drawing/2014/main" id="{B5C9E8AA-0BFC-4AC6-B284-9BE5987EA2B4}"/>
                </a:ext>
              </a:extLst>
            </p:cNvPr>
            <p:cNvSpPr/>
            <p:nvPr/>
          </p:nvSpPr>
          <p:spPr>
            <a:xfrm>
              <a:off x="2893898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" name="Triângulo isósceles 45">
              <a:extLst>
                <a:ext uri="{FF2B5EF4-FFF2-40B4-BE49-F238E27FC236}">
                  <a16:creationId xmlns:a16="http://schemas.microsoft.com/office/drawing/2014/main" id="{9925E259-DDD3-4424-94D0-1B8DA89A5E49}"/>
                </a:ext>
              </a:extLst>
            </p:cNvPr>
            <p:cNvSpPr/>
            <p:nvPr/>
          </p:nvSpPr>
          <p:spPr>
            <a:xfrm>
              <a:off x="6801830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" name="Triângulo isósceles 46">
              <a:extLst>
                <a:ext uri="{FF2B5EF4-FFF2-40B4-BE49-F238E27FC236}">
                  <a16:creationId xmlns:a16="http://schemas.microsoft.com/office/drawing/2014/main" id="{600C681C-B7B9-48BB-A099-53BA9B7A2AFD}"/>
                </a:ext>
              </a:extLst>
            </p:cNvPr>
            <p:cNvSpPr/>
            <p:nvPr/>
          </p:nvSpPr>
          <p:spPr>
            <a:xfrm>
              <a:off x="-1014035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Triângulo isósceles 47">
              <a:extLst>
                <a:ext uri="{FF2B5EF4-FFF2-40B4-BE49-F238E27FC236}">
                  <a16:creationId xmlns:a16="http://schemas.microsoft.com/office/drawing/2014/main" id="{40326590-3585-4B7C-84C3-98A3D710D2A4}"/>
                </a:ext>
              </a:extLst>
            </p:cNvPr>
            <p:cNvSpPr/>
            <p:nvPr/>
          </p:nvSpPr>
          <p:spPr>
            <a:xfrm rot="10800000">
              <a:off x="11376362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" name="Triângulo isósceles 48">
              <a:extLst>
                <a:ext uri="{FF2B5EF4-FFF2-40B4-BE49-F238E27FC236}">
                  <a16:creationId xmlns:a16="http://schemas.microsoft.com/office/drawing/2014/main" id="{CC24F187-6AED-45DD-9E68-A99D0E3E3BEB}"/>
                </a:ext>
              </a:extLst>
            </p:cNvPr>
            <p:cNvSpPr/>
            <p:nvPr/>
          </p:nvSpPr>
          <p:spPr>
            <a:xfrm rot="10800000">
              <a:off x="-1650082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Triângulo isósceles 49">
              <a:extLst>
                <a:ext uri="{FF2B5EF4-FFF2-40B4-BE49-F238E27FC236}">
                  <a16:creationId xmlns:a16="http://schemas.microsoft.com/office/drawing/2014/main" id="{7BC5C886-D41E-4BF5-8180-7AE6722CA2E7}"/>
                </a:ext>
              </a:extLst>
            </p:cNvPr>
            <p:cNvSpPr/>
            <p:nvPr/>
          </p:nvSpPr>
          <p:spPr>
            <a:xfrm rot="10800000">
              <a:off x="12679005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" name="Triângulo isósceles 50">
              <a:extLst>
                <a:ext uri="{FF2B5EF4-FFF2-40B4-BE49-F238E27FC236}">
                  <a16:creationId xmlns:a16="http://schemas.microsoft.com/office/drawing/2014/main" id="{D5EF2D91-BEB7-4322-BADE-B3334148F465}"/>
                </a:ext>
              </a:extLst>
            </p:cNvPr>
            <p:cNvSpPr/>
            <p:nvPr/>
          </p:nvSpPr>
          <p:spPr>
            <a:xfrm>
              <a:off x="12012406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" name="Triângulo isósceles 51">
              <a:extLst>
                <a:ext uri="{FF2B5EF4-FFF2-40B4-BE49-F238E27FC236}">
                  <a16:creationId xmlns:a16="http://schemas.microsoft.com/office/drawing/2014/main" id="{25930CBB-8E27-4705-B153-FC815175D81D}"/>
                </a:ext>
              </a:extLst>
            </p:cNvPr>
            <p:cNvSpPr/>
            <p:nvPr/>
          </p:nvSpPr>
          <p:spPr>
            <a:xfrm rot="10800000">
              <a:off x="1621958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" name="Triângulo isósceles 52">
              <a:extLst>
                <a:ext uri="{FF2B5EF4-FFF2-40B4-BE49-F238E27FC236}">
                  <a16:creationId xmlns:a16="http://schemas.microsoft.com/office/drawing/2014/main" id="{18B3CE65-DBAA-4285-939B-1C0A8EF3532D}"/>
                </a:ext>
              </a:extLst>
            </p:cNvPr>
            <p:cNvSpPr/>
            <p:nvPr/>
          </p:nvSpPr>
          <p:spPr>
            <a:xfrm rot="10800000">
              <a:off x="4227246" y="350244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" name="Triângulo isósceles 53">
              <a:extLst>
                <a:ext uri="{FF2B5EF4-FFF2-40B4-BE49-F238E27FC236}">
                  <a16:creationId xmlns:a16="http://schemas.microsoft.com/office/drawing/2014/main" id="{AE7B72E9-875C-45D6-BE40-78F9362D52A4}"/>
                </a:ext>
              </a:extLst>
            </p:cNvPr>
            <p:cNvSpPr/>
            <p:nvPr/>
          </p:nvSpPr>
          <p:spPr>
            <a:xfrm rot="10800000">
              <a:off x="8135178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" name="Triângulo isósceles 54">
              <a:extLst>
                <a:ext uri="{FF2B5EF4-FFF2-40B4-BE49-F238E27FC236}">
                  <a16:creationId xmlns:a16="http://schemas.microsoft.com/office/drawing/2014/main" id="{F8297AAD-DD1F-42F4-8632-E55CB9D45A09}"/>
                </a:ext>
              </a:extLst>
            </p:cNvPr>
            <p:cNvSpPr/>
            <p:nvPr/>
          </p:nvSpPr>
          <p:spPr>
            <a:xfrm rot="10800000">
              <a:off x="10740467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" name="Triângulo isósceles 55">
              <a:extLst>
                <a:ext uri="{FF2B5EF4-FFF2-40B4-BE49-F238E27FC236}">
                  <a16:creationId xmlns:a16="http://schemas.microsoft.com/office/drawing/2014/main" id="{0FEB52E8-65AE-4F42-A30B-3CF9086D6C00}"/>
                </a:ext>
              </a:extLst>
            </p:cNvPr>
            <p:cNvSpPr/>
            <p:nvPr/>
          </p:nvSpPr>
          <p:spPr>
            <a:xfrm rot="10800000">
              <a:off x="9437822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" name="Triângulo isósceles 56">
              <a:extLst>
                <a:ext uri="{FF2B5EF4-FFF2-40B4-BE49-F238E27FC236}">
                  <a16:creationId xmlns:a16="http://schemas.microsoft.com/office/drawing/2014/main" id="{2E110393-0166-48DB-9094-06BAAA503811}"/>
                </a:ext>
              </a:extLst>
            </p:cNvPr>
            <p:cNvSpPr/>
            <p:nvPr/>
          </p:nvSpPr>
          <p:spPr>
            <a:xfrm rot="10800000">
              <a:off x="319314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" name="Triângulo isósceles 57">
              <a:extLst>
                <a:ext uri="{FF2B5EF4-FFF2-40B4-BE49-F238E27FC236}">
                  <a16:creationId xmlns:a16="http://schemas.microsoft.com/office/drawing/2014/main" id="{9D35D046-D702-44E8-83D5-4ABE17F90034}"/>
                </a:ext>
              </a:extLst>
            </p:cNvPr>
            <p:cNvSpPr/>
            <p:nvPr/>
          </p:nvSpPr>
          <p:spPr>
            <a:xfrm rot="10800000">
              <a:off x="5529890" y="350244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9" name="Triângulo isósceles 58">
              <a:extLst>
                <a:ext uri="{FF2B5EF4-FFF2-40B4-BE49-F238E27FC236}">
                  <a16:creationId xmlns:a16="http://schemas.microsoft.com/office/drawing/2014/main" id="{6ACA30BD-2337-4334-AFAB-4DE4CCB5455F}"/>
                </a:ext>
              </a:extLst>
            </p:cNvPr>
            <p:cNvSpPr/>
            <p:nvPr/>
          </p:nvSpPr>
          <p:spPr>
            <a:xfrm rot="10800000">
              <a:off x="2924602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" name="Triângulo isósceles 59">
              <a:extLst>
                <a:ext uri="{FF2B5EF4-FFF2-40B4-BE49-F238E27FC236}">
                  <a16:creationId xmlns:a16="http://schemas.microsoft.com/office/drawing/2014/main" id="{75F053A6-01F4-41D8-A0E4-F52B27E7181F}"/>
                </a:ext>
              </a:extLst>
            </p:cNvPr>
            <p:cNvSpPr/>
            <p:nvPr/>
          </p:nvSpPr>
          <p:spPr>
            <a:xfrm rot="10800000">
              <a:off x="6832534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" name="Triângulo isósceles 60">
              <a:extLst>
                <a:ext uri="{FF2B5EF4-FFF2-40B4-BE49-F238E27FC236}">
                  <a16:creationId xmlns:a16="http://schemas.microsoft.com/office/drawing/2014/main" id="{439E30EF-FABF-4242-8183-870261BE7FCB}"/>
                </a:ext>
              </a:extLst>
            </p:cNvPr>
            <p:cNvSpPr/>
            <p:nvPr/>
          </p:nvSpPr>
          <p:spPr>
            <a:xfrm>
              <a:off x="2258004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2" name="Triângulo isósceles 61">
              <a:extLst>
                <a:ext uri="{FF2B5EF4-FFF2-40B4-BE49-F238E27FC236}">
                  <a16:creationId xmlns:a16="http://schemas.microsoft.com/office/drawing/2014/main" id="{73779B33-A8B3-4720-9535-3C8F7605FB95}"/>
                </a:ext>
              </a:extLst>
            </p:cNvPr>
            <p:cNvSpPr/>
            <p:nvPr/>
          </p:nvSpPr>
          <p:spPr>
            <a:xfrm>
              <a:off x="4863292" y="372016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3" name="Triângulo isósceles 62">
              <a:extLst>
                <a:ext uri="{FF2B5EF4-FFF2-40B4-BE49-F238E27FC236}">
                  <a16:creationId xmlns:a16="http://schemas.microsoft.com/office/drawing/2014/main" id="{F9B222C3-9E3C-4A19-A4B3-21ED4020A805}"/>
                </a:ext>
              </a:extLst>
            </p:cNvPr>
            <p:cNvSpPr/>
            <p:nvPr/>
          </p:nvSpPr>
          <p:spPr>
            <a:xfrm>
              <a:off x="8771224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4" name="Triângulo isósceles 63">
              <a:extLst>
                <a:ext uri="{FF2B5EF4-FFF2-40B4-BE49-F238E27FC236}">
                  <a16:creationId xmlns:a16="http://schemas.microsoft.com/office/drawing/2014/main" id="{2121A5CA-BF30-4994-9CE1-D98D33A4CA21}"/>
                </a:ext>
              </a:extLst>
            </p:cNvPr>
            <p:cNvSpPr/>
            <p:nvPr/>
          </p:nvSpPr>
          <p:spPr>
            <a:xfrm>
              <a:off x="11376513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" name="Triângulo isósceles 64">
              <a:extLst>
                <a:ext uri="{FF2B5EF4-FFF2-40B4-BE49-F238E27FC236}">
                  <a16:creationId xmlns:a16="http://schemas.microsoft.com/office/drawing/2014/main" id="{BC70C89F-4915-472E-A88A-21CDBA1F1C72}"/>
                </a:ext>
              </a:extLst>
            </p:cNvPr>
            <p:cNvSpPr/>
            <p:nvPr/>
          </p:nvSpPr>
          <p:spPr>
            <a:xfrm>
              <a:off x="10073868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" name="Triângulo isósceles 65">
              <a:extLst>
                <a:ext uri="{FF2B5EF4-FFF2-40B4-BE49-F238E27FC236}">
                  <a16:creationId xmlns:a16="http://schemas.microsoft.com/office/drawing/2014/main" id="{079C6D65-5778-4A83-8FBA-E51B9538D7C5}"/>
                </a:ext>
              </a:extLst>
            </p:cNvPr>
            <p:cNvSpPr/>
            <p:nvPr/>
          </p:nvSpPr>
          <p:spPr>
            <a:xfrm>
              <a:off x="955360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7" name="Triângulo isósceles 66">
              <a:extLst>
                <a:ext uri="{FF2B5EF4-FFF2-40B4-BE49-F238E27FC236}">
                  <a16:creationId xmlns:a16="http://schemas.microsoft.com/office/drawing/2014/main" id="{7117863F-B0C6-4BDB-B128-0642EE5136BC}"/>
                </a:ext>
              </a:extLst>
            </p:cNvPr>
            <p:cNvSpPr/>
            <p:nvPr/>
          </p:nvSpPr>
          <p:spPr>
            <a:xfrm>
              <a:off x="6165936" y="372016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8" name="Triângulo isósceles 67">
              <a:extLst>
                <a:ext uri="{FF2B5EF4-FFF2-40B4-BE49-F238E27FC236}">
                  <a16:creationId xmlns:a16="http://schemas.microsoft.com/office/drawing/2014/main" id="{084897A9-0B92-4D67-8C4C-F50BA9830F97}"/>
                </a:ext>
              </a:extLst>
            </p:cNvPr>
            <p:cNvSpPr/>
            <p:nvPr/>
          </p:nvSpPr>
          <p:spPr>
            <a:xfrm>
              <a:off x="3560648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9" name="Triângulo isósceles 68">
              <a:extLst>
                <a:ext uri="{FF2B5EF4-FFF2-40B4-BE49-F238E27FC236}">
                  <a16:creationId xmlns:a16="http://schemas.microsoft.com/office/drawing/2014/main" id="{5DBBA60F-9CFB-438A-80BE-597F62BE5CE3}"/>
                </a:ext>
              </a:extLst>
            </p:cNvPr>
            <p:cNvSpPr/>
            <p:nvPr/>
          </p:nvSpPr>
          <p:spPr>
            <a:xfrm>
              <a:off x="7468580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0" name="Triângulo isósceles 69">
              <a:extLst>
                <a:ext uri="{FF2B5EF4-FFF2-40B4-BE49-F238E27FC236}">
                  <a16:creationId xmlns:a16="http://schemas.microsoft.com/office/drawing/2014/main" id="{1394E09B-451B-4C65-A3C4-381F0958B734}"/>
                </a:ext>
              </a:extLst>
            </p:cNvPr>
            <p:cNvSpPr/>
            <p:nvPr/>
          </p:nvSpPr>
          <p:spPr>
            <a:xfrm>
              <a:off x="-347285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1" name="Triângulo isósceles 70">
              <a:extLst>
                <a:ext uri="{FF2B5EF4-FFF2-40B4-BE49-F238E27FC236}">
                  <a16:creationId xmlns:a16="http://schemas.microsoft.com/office/drawing/2014/main" id="{A7A7B5D8-EDD8-48D3-A20A-A8DEC70365FE}"/>
                </a:ext>
              </a:extLst>
            </p:cNvPr>
            <p:cNvSpPr/>
            <p:nvPr/>
          </p:nvSpPr>
          <p:spPr>
            <a:xfrm rot="10800000">
              <a:off x="12043112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2" name="Triângulo isósceles 71">
              <a:extLst>
                <a:ext uri="{FF2B5EF4-FFF2-40B4-BE49-F238E27FC236}">
                  <a16:creationId xmlns:a16="http://schemas.microsoft.com/office/drawing/2014/main" id="{A26F6739-5EE8-4624-B118-48A8B4D47280}"/>
                </a:ext>
              </a:extLst>
            </p:cNvPr>
            <p:cNvSpPr/>
            <p:nvPr/>
          </p:nvSpPr>
          <p:spPr>
            <a:xfrm rot="10800000">
              <a:off x="-983332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3" name="Triângulo isósceles 72">
              <a:extLst>
                <a:ext uri="{FF2B5EF4-FFF2-40B4-BE49-F238E27FC236}">
                  <a16:creationId xmlns:a16="http://schemas.microsoft.com/office/drawing/2014/main" id="{BF71444A-1815-4202-94F2-69FC3DCA54A5}"/>
                </a:ext>
              </a:extLst>
            </p:cNvPr>
            <p:cNvSpPr/>
            <p:nvPr/>
          </p:nvSpPr>
          <p:spPr>
            <a:xfrm rot="10800000">
              <a:off x="955208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4" name="Triângulo isósceles 73">
              <a:extLst>
                <a:ext uri="{FF2B5EF4-FFF2-40B4-BE49-F238E27FC236}">
                  <a16:creationId xmlns:a16="http://schemas.microsoft.com/office/drawing/2014/main" id="{2209DBA9-BCFA-40CB-8318-339CA4A90D28}"/>
                </a:ext>
              </a:extLst>
            </p:cNvPr>
            <p:cNvSpPr/>
            <p:nvPr/>
          </p:nvSpPr>
          <p:spPr>
            <a:xfrm rot="10800000">
              <a:off x="3560496" y="503087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5" name="Triângulo isósceles 74">
              <a:extLst>
                <a:ext uri="{FF2B5EF4-FFF2-40B4-BE49-F238E27FC236}">
                  <a16:creationId xmlns:a16="http://schemas.microsoft.com/office/drawing/2014/main" id="{27F4C949-3168-4750-9B3C-FC875F663BF6}"/>
                </a:ext>
              </a:extLst>
            </p:cNvPr>
            <p:cNvSpPr/>
            <p:nvPr/>
          </p:nvSpPr>
          <p:spPr>
            <a:xfrm rot="10800000">
              <a:off x="7468428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6" name="Triângulo isósceles 75">
              <a:extLst>
                <a:ext uri="{FF2B5EF4-FFF2-40B4-BE49-F238E27FC236}">
                  <a16:creationId xmlns:a16="http://schemas.microsoft.com/office/drawing/2014/main" id="{B4A48027-D1A1-469E-8F97-C01CDFB93735}"/>
                </a:ext>
              </a:extLst>
            </p:cNvPr>
            <p:cNvSpPr/>
            <p:nvPr/>
          </p:nvSpPr>
          <p:spPr>
            <a:xfrm rot="10800000">
              <a:off x="10073717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7" name="Triângulo isósceles 76">
              <a:extLst>
                <a:ext uri="{FF2B5EF4-FFF2-40B4-BE49-F238E27FC236}">
                  <a16:creationId xmlns:a16="http://schemas.microsoft.com/office/drawing/2014/main" id="{B7611F34-31B9-49FD-9188-FB954EFD9FDC}"/>
                </a:ext>
              </a:extLst>
            </p:cNvPr>
            <p:cNvSpPr/>
            <p:nvPr/>
          </p:nvSpPr>
          <p:spPr>
            <a:xfrm rot="10800000">
              <a:off x="8771072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8" name="Triângulo isósceles 77">
              <a:extLst>
                <a:ext uri="{FF2B5EF4-FFF2-40B4-BE49-F238E27FC236}">
                  <a16:creationId xmlns:a16="http://schemas.microsoft.com/office/drawing/2014/main" id="{4532AA4E-E2CB-4915-903D-8AC5807121FB}"/>
                </a:ext>
              </a:extLst>
            </p:cNvPr>
            <p:cNvSpPr/>
            <p:nvPr/>
          </p:nvSpPr>
          <p:spPr>
            <a:xfrm rot="10800000">
              <a:off x="-347436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9" name="Triângulo isósceles 78">
              <a:extLst>
                <a:ext uri="{FF2B5EF4-FFF2-40B4-BE49-F238E27FC236}">
                  <a16:creationId xmlns:a16="http://schemas.microsoft.com/office/drawing/2014/main" id="{0EDEB8FE-6178-46F7-B70C-765848400BB0}"/>
                </a:ext>
              </a:extLst>
            </p:cNvPr>
            <p:cNvSpPr/>
            <p:nvPr/>
          </p:nvSpPr>
          <p:spPr>
            <a:xfrm rot="10800000">
              <a:off x="4863140" y="503087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0" name="Triângulo isósceles 79">
              <a:extLst>
                <a:ext uri="{FF2B5EF4-FFF2-40B4-BE49-F238E27FC236}">
                  <a16:creationId xmlns:a16="http://schemas.microsoft.com/office/drawing/2014/main" id="{70E96D20-AA76-4B74-96FD-3199045639F8}"/>
                </a:ext>
              </a:extLst>
            </p:cNvPr>
            <p:cNvSpPr/>
            <p:nvPr/>
          </p:nvSpPr>
          <p:spPr>
            <a:xfrm rot="10800000">
              <a:off x="2257852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1" name="Triângulo isósceles 80">
              <a:extLst>
                <a:ext uri="{FF2B5EF4-FFF2-40B4-BE49-F238E27FC236}">
                  <a16:creationId xmlns:a16="http://schemas.microsoft.com/office/drawing/2014/main" id="{B0079430-C65F-4C5F-803E-5C042B0985FA}"/>
                </a:ext>
              </a:extLst>
            </p:cNvPr>
            <p:cNvSpPr/>
            <p:nvPr/>
          </p:nvSpPr>
          <p:spPr>
            <a:xfrm rot="10800000">
              <a:off x="6165784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2" name="Triângulo isósceles 81">
              <a:extLst>
                <a:ext uri="{FF2B5EF4-FFF2-40B4-BE49-F238E27FC236}">
                  <a16:creationId xmlns:a16="http://schemas.microsoft.com/office/drawing/2014/main" id="{BD7668AD-53AE-4E5C-B73B-D6FDC1BCCD71}"/>
                </a:ext>
              </a:extLst>
            </p:cNvPr>
            <p:cNvSpPr/>
            <p:nvPr/>
          </p:nvSpPr>
          <p:spPr>
            <a:xfrm>
              <a:off x="1591254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3" name="Triângulo isósceles 82">
              <a:extLst>
                <a:ext uri="{FF2B5EF4-FFF2-40B4-BE49-F238E27FC236}">
                  <a16:creationId xmlns:a16="http://schemas.microsoft.com/office/drawing/2014/main" id="{664B12D1-B22B-43DB-872E-1E6A9F196E96}"/>
                </a:ext>
              </a:extLst>
            </p:cNvPr>
            <p:cNvSpPr/>
            <p:nvPr/>
          </p:nvSpPr>
          <p:spPr>
            <a:xfrm>
              <a:off x="4196542" y="524859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4" name="Triângulo isósceles 83">
              <a:extLst>
                <a:ext uri="{FF2B5EF4-FFF2-40B4-BE49-F238E27FC236}">
                  <a16:creationId xmlns:a16="http://schemas.microsoft.com/office/drawing/2014/main" id="{331A4AE4-A1C2-4836-8C76-D8E5F1497163}"/>
                </a:ext>
              </a:extLst>
            </p:cNvPr>
            <p:cNvSpPr/>
            <p:nvPr/>
          </p:nvSpPr>
          <p:spPr>
            <a:xfrm>
              <a:off x="8104474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5" name="Triângulo isósceles 84">
              <a:extLst>
                <a:ext uri="{FF2B5EF4-FFF2-40B4-BE49-F238E27FC236}">
                  <a16:creationId xmlns:a16="http://schemas.microsoft.com/office/drawing/2014/main" id="{0BD1A572-17FC-452D-AEFD-0EAFF760ADC7}"/>
                </a:ext>
              </a:extLst>
            </p:cNvPr>
            <p:cNvSpPr/>
            <p:nvPr/>
          </p:nvSpPr>
          <p:spPr>
            <a:xfrm>
              <a:off x="10709763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6" name="Triângulo isósceles 85">
              <a:extLst>
                <a:ext uri="{FF2B5EF4-FFF2-40B4-BE49-F238E27FC236}">
                  <a16:creationId xmlns:a16="http://schemas.microsoft.com/office/drawing/2014/main" id="{5F7CE8F7-B064-47BD-8463-9413501FAB3A}"/>
                </a:ext>
              </a:extLst>
            </p:cNvPr>
            <p:cNvSpPr/>
            <p:nvPr/>
          </p:nvSpPr>
          <p:spPr>
            <a:xfrm>
              <a:off x="9407118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7" name="Triângulo isósceles 86">
              <a:extLst>
                <a:ext uri="{FF2B5EF4-FFF2-40B4-BE49-F238E27FC236}">
                  <a16:creationId xmlns:a16="http://schemas.microsoft.com/office/drawing/2014/main" id="{6AC8F5E2-5E3D-43D2-BFF3-214732254282}"/>
                </a:ext>
              </a:extLst>
            </p:cNvPr>
            <p:cNvSpPr/>
            <p:nvPr/>
          </p:nvSpPr>
          <p:spPr>
            <a:xfrm>
              <a:off x="288610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8" name="Triângulo isósceles 87">
              <a:extLst>
                <a:ext uri="{FF2B5EF4-FFF2-40B4-BE49-F238E27FC236}">
                  <a16:creationId xmlns:a16="http://schemas.microsoft.com/office/drawing/2014/main" id="{9D857C2C-EB05-43D2-8256-BA79C93891AC}"/>
                </a:ext>
              </a:extLst>
            </p:cNvPr>
            <p:cNvSpPr/>
            <p:nvPr/>
          </p:nvSpPr>
          <p:spPr>
            <a:xfrm>
              <a:off x="5499186" y="524859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9" name="Triângulo isósceles 88">
              <a:extLst>
                <a:ext uri="{FF2B5EF4-FFF2-40B4-BE49-F238E27FC236}">
                  <a16:creationId xmlns:a16="http://schemas.microsoft.com/office/drawing/2014/main" id="{16CF2364-9018-4418-BE34-8B5AD015A11E}"/>
                </a:ext>
              </a:extLst>
            </p:cNvPr>
            <p:cNvSpPr/>
            <p:nvPr/>
          </p:nvSpPr>
          <p:spPr>
            <a:xfrm>
              <a:off x="2893898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0" name="Triângulo isósceles 89">
              <a:extLst>
                <a:ext uri="{FF2B5EF4-FFF2-40B4-BE49-F238E27FC236}">
                  <a16:creationId xmlns:a16="http://schemas.microsoft.com/office/drawing/2014/main" id="{C32620CA-D3FB-4A0D-929D-4EC1178D154D}"/>
                </a:ext>
              </a:extLst>
            </p:cNvPr>
            <p:cNvSpPr/>
            <p:nvPr/>
          </p:nvSpPr>
          <p:spPr>
            <a:xfrm>
              <a:off x="6801830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1" name="Triângulo isósceles 90">
              <a:extLst>
                <a:ext uri="{FF2B5EF4-FFF2-40B4-BE49-F238E27FC236}">
                  <a16:creationId xmlns:a16="http://schemas.microsoft.com/office/drawing/2014/main" id="{C930B551-D025-458B-A600-F7A21A2ADDB9}"/>
                </a:ext>
              </a:extLst>
            </p:cNvPr>
            <p:cNvSpPr/>
            <p:nvPr/>
          </p:nvSpPr>
          <p:spPr>
            <a:xfrm>
              <a:off x="-1014035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2" name="Triângulo isósceles 91">
              <a:extLst>
                <a:ext uri="{FF2B5EF4-FFF2-40B4-BE49-F238E27FC236}">
                  <a16:creationId xmlns:a16="http://schemas.microsoft.com/office/drawing/2014/main" id="{8C561C37-D3B1-4C2B-A8D0-14CEF3FE07F2}"/>
                </a:ext>
              </a:extLst>
            </p:cNvPr>
            <p:cNvSpPr/>
            <p:nvPr/>
          </p:nvSpPr>
          <p:spPr>
            <a:xfrm rot="10800000">
              <a:off x="11376362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3" name="Triângulo isósceles 92">
              <a:extLst>
                <a:ext uri="{FF2B5EF4-FFF2-40B4-BE49-F238E27FC236}">
                  <a16:creationId xmlns:a16="http://schemas.microsoft.com/office/drawing/2014/main" id="{7AFC8C4F-B181-4747-80E8-8F5816174F15}"/>
                </a:ext>
              </a:extLst>
            </p:cNvPr>
            <p:cNvSpPr/>
            <p:nvPr/>
          </p:nvSpPr>
          <p:spPr>
            <a:xfrm rot="10800000">
              <a:off x="-1650082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4" name="Triângulo isósceles 93">
              <a:extLst>
                <a:ext uri="{FF2B5EF4-FFF2-40B4-BE49-F238E27FC236}">
                  <a16:creationId xmlns:a16="http://schemas.microsoft.com/office/drawing/2014/main" id="{70D2077E-A630-4B12-AAF9-2E1661047B90}"/>
                </a:ext>
              </a:extLst>
            </p:cNvPr>
            <p:cNvSpPr/>
            <p:nvPr/>
          </p:nvSpPr>
          <p:spPr>
            <a:xfrm rot="10800000">
              <a:off x="12679005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5" name="Triângulo isósceles 94">
              <a:extLst>
                <a:ext uri="{FF2B5EF4-FFF2-40B4-BE49-F238E27FC236}">
                  <a16:creationId xmlns:a16="http://schemas.microsoft.com/office/drawing/2014/main" id="{72B4FAB7-5F05-41A3-9B4E-A24627863742}"/>
                </a:ext>
              </a:extLst>
            </p:cNvPr>
            <p:cNvSpPr/>
            <p:nvPr/>
          </p:nvSpPr>
          <p:spPr>
            <a:xfrm>
              <a:off x="12012406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6" name="Triângulo isósceles 95">
              <a:extLst>
                <a:ext uri="{FF2B5EF4-FFF2-40B4-BE49-F238E27FC236}">
                  <a16:creationId xmlns:a16="http://schemas.microsoft.com/office/drawing/2014/main" id="{E3F4862C-BD38-4794-83F0-E6848FE0D052}"/>
                </a:ext>
              </a:extLst>
            </p:cNvPr>
            <p:cNvSpPr/>
            <p:nvPr/>
          </p:nvSpPr>
          <p:spPr>
            <a:xfrm rot="10800000">
              <a:off x="955208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7" name="Triângulo isósceles 96">
              <a:extLst>
                <a:ext uri="{FF2B5EF4-FFF2-40B4-BE49-F238E27FC236}">
                  <a16:creationId xmlns:a16="http://schemas.microsoft.com/office/drawing/2014/main" id="{F4E8CD6E-1CBE-45F2-806E-D40F402AD20C}"/>
                </a:ext>
              </a:extLst>
            </p:cNvPr>
            <p:cNvSpPr/>
            <p:nvPr/>
          </p:nvSpPr>
          <p:spPr>
            <a:xfrm rot="10800000">
              <a:off x="3560496" y="-1061346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8" name="Triângulo isósceles 97">
              <a:extLst>
                <a:ext uri="{FF2B5EF4-FFF2-40B4-BE49-F238E27FC236}">
                  <a16:creationId xmlns:a16="http://schemas.microsoft.com/office/drawing/2014/main" id="{82C53F2B-F291-4A0A-AB31-3D777E6B7090}"/>
                </a:ext>
              </a:extLst>
            </p:cNvPr>
            <p:cNvSpPr/>
            <p:nvPr/>
          </p:nvSpPr>
          <p:spPr>
            <a:xfrm rot="10800000">
              <a:off x="7468428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9" name="Triângulo isósceles 98">
              <a:extLst>
                <a:ext uri="{FF2B5EF4-FFF2-40B4-BE49-F238E27FC236}">
                  <a16:creationId xmlns:a16="http://schemas.microsoft.com/office/drawing/2014/main" id="{66E56814-5D47-4B4A-866A-DCB586F1BBB7}"/>
                </a:ext>
              </a:extLst>
            </p:cNvPr>
            <p:cNvSpPr/>
            <p:nvPr/>
          </p:nvSpPr>
          <p:spPr>
            <a:xfrm rot="10800000">
              <a:off x="10073717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0" name="Triângulo isósceles 99">
              <a:extLst>
                <a:ext uri="{FF2B5EF4-FFF2-40B4-BE49-F238E27FC236}">
                  <a16:creationId xmlns:a16="http://schemas.microsoft.com/office/drawing/2014/main" id="{F54BB943-AFC6-4603-A3A1-90D68595EDC8}"/>
                </a:ext>
              </a:extLst>
            </p:cNvPr>
            <p:cNvSpPr/>
            <p:nvPr/>
          </p:nvSpPr>
          <p:spPr>
            <a:xfrm rot="10800000">
              <a:off x="8771072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1" name="Triângulo isósceles 100">
              <a:extLst>
                <a:ext uri="{FF2B5EF4-FFF2-40B4-BE49-F238E27FC236}">
                  <a16:creationId xmlns:a16="http://schemas.microsoft.com/office/drawing/2014/main" id="{8321772B-AE12-455F-8291-2B0597F39B92}"/>
                </a:ext>
              </a:extLst>
            </p:cNvPr>
            <p:cNvSpPr/>
            <p:nvPr/>
          </p:nvSpPr>
          <p:spPr>
            <a:xfrm rot="10800000">
              <a:off x="-347436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2" name="Triângulo isósceles 101">
              <a:extLst>
                <a:ext uri="{FF2B5EF4-FFF2-40B4-BE49-F238E27FC236}">
                  <a16:creationId xmlns:a16="http://schemas.microsoft.com/office/drawing/2014/main" id="{82ACA007-2592-4685-969E-CDB7CDC51940}"/>
                </a:ext>
              </a:extLst>
            </p:cNvPr>
            <p:cNvSpPr/>
            <p:nvPr/>
          </p:nvSpPr>
          <p:spPr>
            <a:xfrm rot="10800000">
              <a:off x="4863140" y="-1061346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3" name="Triângulo isósceles 102">
              <a:extLst>
                <a:ext uri="{FF2B5EF4-FFF2-40B4-BE49-F238E27FC236}">
                  <a16:creationId xmlns:a16="http://schemas.microsoft.com/office/drawing/2014/main" id="{B0AE9FE8-4BC0-447C-8386-4E4877688221}"/>
                </a:ext>
              </a:extLst>
            </p:cNvPr>
            <p:cNvSpPr/>
            <p:nvPr/>
          </p:nvSpPr>
          <p:spPr>
            <a:xfrm rot="10800000">
              <a:off x="2257852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4" name="Triângulo isósceles 103">
              <a:extLst>
                <a:ext uri="{FF2B5EF4-FFF2-40B4-BE49-F238E27FC236}">
                  <a16:creationId xmlns:a16="http://schemas.microsoft.com/office/drawing/2014/main" id="{00983A47-E0B7-4112-9119-8009DA295428}"/>
                </a:ext>
              </a:extLst>
            </p:cNvPr>
            <p:cNvSpPr/>
            <p:nvPr/>
          </p:nvSpPr>
          <p:spPr>
            <a:xfrm rot="10800000">
              <a:off x="6165784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5" name="Triângulo isósceles 104">
              <a:extLst>
                <a:ext uri="{FF2B5EF4-FFF2-40B4-BE49-F238E27FC236}">
                  <a16:creationId xmlns:a16="http://schemas.microsoft.com/office/drawing/2014/main" id="{27003DC2-E87C-409B-977C-94CED8529B3B}"/>
                </a:ext>
              </a:extLst>
            </p:cNvPr>
            <p:cNvSpPr/>
            <p:nvPr/>
          </p:nvSpPr>
          <p:spPr>
            <a:xfrm>
              <a:off x="1591254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6" name="Triângulo isósceles 105">
              <a:extLst>
                <a:ext uri="{FF2B5EF4-FFF2-40B4-BE49-F238E27FC236}">
                  <a16:creationId xmlns:a16="http://schemas.microsoft.com/office/drawing/2014/main" id="{689F57FB-00DC-4508-8E42-DB858F4F90CF}"/>
                </a:ext>
              </a:extLst>
            </p:cNvPr>
            <p:cNvSpPr/>
            <p:nvPr/>
          </p:nvSpPr>
          <p:spPr>
            <a:xfrm>
              <a:off x="4196542" y="-84363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7" name="Triângulo isósceles 106">
              <a:extLst>
                <a:ext uri="{FF2B5EF4-FFF2-40B4-BE49-F238E27FC236}">
                  <a16:creationId xmlns:a16="http://schemas.microsoft.com/office/drawing/2014/main" id="{18C4DB61-DC55-4EF9-8D69-235B8817C871}"/>
                </a:ext>
              </a:extLst>
            </p:cNvPr>
            <p:cNvSpPr/>
            <p:nvPr/>
          </p:nvSpPr>
          <p:spPr>
            <a:xfrm>
              <a:off x="8104474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8" name="Triângulo isósceles 107">
              <a:extLst>
                <a:ext uri="{FF2B5EF4-FFF2-40B4-BE49-F238E27FC236}">
                  <a16:creationId xmlns:a16="http://schemas.microsoft.com/office/drawing/2014/main" id="{7B03CCA9-5C7F-4155-A7E4-5B6F31AD04E2}"/>
                </a:ext>
              </a:extLst>
            </p:cNvPr>
            <p:cNvSpPr/>
            <p:nvPr/>
          </p:nvSpPr>
          <p:spPr>
            <a:xfrm>
              <a:off x="10709763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9" name="Triângulo isósceles 108">
              <a:extLst>
                <a:ext uri="{FF2B5EF4-FFF2-40B4-BE49-F238E27FC236}">
                  <a16:creationId xmlns:a16="http://schemas.microsoft.com/office/drawing/2014/main" id="{99A7F872-1F41-47AD-A8AB-28FD751A1FBE}"/>
                </a:ext>
              </a:extLst>
            </p:cNvPr>
            <p:cNvSpPr/>
            <p:nvPr/>
          </p:nvSpPr>
          <p:spPr>
            <a:xfrm>
              <a:off x="9407118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0" name="Triângulo isósceles 109">
              <a:extLst>
                <a:ext uri="{FF2B5EF4-FFF2-40B4-BE49-F238E27FC236}">
                  <a16:creationId xmlns:a16="http://schemas.microsoft.com/office/drawing/2014/main" id="{59C3E36E-C10B-4A5B-ABF7-C4EB0DD57443}"/>
                </a:ext>
              </a:extLst>
            </p:cNvPr>
            <p:cNvSpPr/>
            <p:nvPr/>
          </p:nvSpPr>
          <p:spPr>
            <a:xfrm>
              <a:off x="288610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1" name="Triângulo isósceles 110">
              <a:extLst>
                <a:ext uri="{FF2B5EF4-FFF2-40B4-BE49-F238E27FC236}">
                  <a16:creationId xmlns:a16="http://schemas.microsoft.com/office/drawing/2014/main" id="{E502F4F2-AC3C-456A-B586-AEC012569635}"/>
                </a:ext>
              </a:extLst>
            </p:cNvPr>
            <p:cNvSpPr/>
            <p:nvPr/>
          </p:nvSpPr>
          <p:spPr>
            <a:xfrm>
              <a:off x="5499186" y="-84363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2" name="Triângulo isósceles 111">
              <a:extLst>
                <a:ext uri="{FF2B5EF4-FFF2-40B4-BE49-F238E27FC236}">
                  <a16:creationId xmlns:a16="http://schemas.microsoft.com/office/drawing/2014/main" id="{BCEC66E3-A404-43F1-8683-027194D194E1}"/>
                </a:ext>
              </a:extLst>
            </p:cNvPr>
            <p:cNvSpPr/>
            <p:nvPr/>
          </p:nvSpPr>
          <p:spPr>
            <a:xfrm>
              <a:off x="2893898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3" name="Triângulo isósceles 112">
              <a:extLst>
                <a:ext uri="{FF2B5EF4-FFF2-40B4-BE49-F238E27FC236}">
                  <a16:creationId xmlns:a16="http://schemas.microsoft.com/office/drawing/2014/main" id="{075891B7-D557-4D4C-8447-895020757754}"/>
                </a:ext>
              </a:extLst>
            </p:cNvPr>
            <p:cNvSpPr/>
            <p:nvPr/>
          </p:nvSpPr>
          <p:spPr>
            <a:xfrm>
              <a:off x="6801830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4" name="Triângulo isósceles 113">
              <a:extLst>
                <a:ext uri="{FF2B5EF4-FFF2-40B4-BE49-F238E27FC236}">
                  <a16:creationId xmlns:a16="http://schemas.microsoft.com/office/drawing/2014/main" id="{82114E42-4BFD-430C-B2C7-FA40BF6E1A52}"/>
                </a:ext>
              </a:extLst>
            </p:cNvPr>
            <p:cNvSpPr/>
            <p:nvPr/>
          </p:nvSpPr>
          <p:spPr>
            <a:xfrm>
              <a:off x="-1014035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5" name="Triângulo isósceles 114">
              <a:extLst>
                <a:ext uri="{FF2B5EF4-FFF2-40B4-BE49-F238E27FC236}">
                  <a16:creationId xmlns:a16="http://schemas.microsoft.com/office/drawing/2014/main" id="{9261E977-71F3-4DC4-956C-B3353D477232}"/>
                </a:ext>
              </a:extLst>
            </p:cNvPr>
            <p:cNvSpPr/>
            <p:nvPr/>
          </p:nvSpPr>
          <p:spPr>
            <a:xfrm rot="10800000">
              <a:off x="11376362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6" name="Triângulo isósceles 115">
              <a:extLst>
                <a:ext uri="{FF2B5EF4-FFF2-40B4-BE49-F238E27FC236}">
                  <a16:creationId xmlns:a16="http://schemas.microsoft.com/office/drawing/2014/main" id="{D5432BD4-C91A-475A-9CF9-EA0AE119086D}"/>
                </a:ext>
              </a:extLst>
            </p:cNvPr>
            <p:cNvSpPr/>
            <p:nvPr/>
          </p:nvSpPr>
          <p:spPr>
            <a:xfrm rot="10800000">
              <a:off x="-1650082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7" name="Triângulo isósceles 116">
              <a:extLst>
                <a:ext uri="{FF2B5EF4-FFF2-40B4-BE49-F238E27FC236}">
                  <a16:creationId xmlns:a16="http://schemas.microsoft.com/office/drawing/2014/main" id="{7F6AFE5E-4EF0-4367-8591-94190BCA8795}"/>
                </a:ext>
              </a:extLst>
            </p:cNvPr>
            <p:cNvSpPr/>
            <p:nvPr/>
          </p:nvSpPr>
          <p:spPr>
            <a:xfrm rot="10800000">
              <a:off x="12679005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8" name="Triângulo isósceles 117">
              <a:extLst>
                <a:ext uri="{FF2B5EF4-FFF2-40B4-BE49-F238E27FC236}">
                  <a16:creationId xmlns:a16="http://schemas.microsoft.com/office/drawing/2014/main" id="{2E7237F6-D50C-4F89-9D60-498DEFD2E98A}"/>
                </a:ext>
              </a:extLst>
            </p:cNvPr>
            <p:cNvSpPr/>
            <p:nvPr/>
          </p:nvSpPr>
          <p:spPr>
            <a:xfrm>
              <a:off x="12012406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9" name="Triângulo isósceles 118">
              <a:extLst>
                <a:ext uri="{FF2B5EF4-FFF2-40B4-BE49-F238E27FC236}">
                  <a16:creationId xmlns:a16="http://schemas.microsoft.com/office/drawing/2014/main" id="{1965D9FC-663F-4ACC-B54E-9B5C14EAE73E}"/>
                </a:ext>
              </a:extLst>
            </p:cNvPr>
            <p:cNvSpPr/>
            <p:nvPr/>
          </p:nvSpPr>
          <p:spPr>
            <a:xfrm rot="10800000">
              <a:off x="1583858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0" name="Triângulo isósceles 119">
              <a:extLst>
                <a:ext uri="{FF2B5EF4-FFF2-40B4-BE49-F238E27FC236}">
                  <a16:creationId xmlns:a16="http://schemas.microsoft.com/office/drawing/2014/main" id="{6747501A-0DEC-4C73-BCD9-4D2A55376E53}"/>
                </a:ext>
              </a:extLst>
            </p:cNvPr>
            <p:cNvSpPr/>
            <p:nvPr/>
          </p:nvSpPr>
          <p:spPr>
            <a:xfrm rot="10800000">
              <a:off x="4189146" y="6545870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1" name="Triângulo isósceles 120">
              <a:extLst>
                <a:ext uri="{FF2B5EF4-FFF2-40B4-BE49-F238E27FC236}">
                  <a16:creationId xmlns:a16="http://schemas.microsoft.com/office/drawing/2014/main" id="{C812FE12-0F7A-4BA0-8C5B-553199FF0E4C}"/>
                </a:ext>
              </a:extLst>
            </p:cNvPr>
            <p:cNvSpPr/>
            <p:nvPr/>
          </p:nvSpPr>
          <p:spPr>
            <a:xfrm rot="10800000">
              <a:off x="8097078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2" name="Triângulo isósceles 121">
              <a:extLst>
                <a:ext uri="{FF2B5EF4-FFF2-40B4-BE49-F238E27FC236}">
                  <a16:creationId xmlns:a16="http://schemas.microsoft.com/office/drawing/2014/main" id="{18477979-37EE-4F5B-A982-960370499614}"/>
                </a:ext>
              </a:extLst>
            </p:cNvPr>
            <p:cNvSpPr/>
            <p:nvPr/>
          </p:nvSpPr>
          <p:spPr>
            <a:xfrm rot="10800000">
              <a:off x="10702367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3" name="Triângulo isósceles 122">
              <a:extLst>
                <a:ext uri="{FF2B5EF4-FFF2-40B4-BE49-F238E27FC236}">
                  <a16:creationId xmlns:a16="http://schemas.microsoft.com/office/drawing/2014/main" id="{5E4B250D-44A9-401F-9EE0-C85088C11CF6}"/>
                </a:ext>
              </a:extLst>
            </p:cNvPr>
            <p:cNvSpPr/>
            <p:nvPr/>
          </p:nvSpPr>
          <p:spPr>
            <a:xfrm rot="10800000">
              <a:off x="9399722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4" name="Triângulo isósceles 123">
              <a:extLst>
                <a:ext uri="{FF2B5EF4-FFF2-40B4-BE49-F238E27FC236}">
                  <a16:creationId xmlns:a16="http://schemas.microsoft.com/office/drawing/2014/main" id="{DD9296EC-08F0-42BA-9DD4-0290EF42761B}"/>
                </a:ext>
              </a:extLst>
            </p:cNvPr>
            <p:cNvSpPr/>
            <p:nvPr/>
          </p:nvSpPr>
          <p:spPr>
            <a:xfrm rot="10800000">
              <a:off x="281214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5" name="Triângulo isósceles 124">
              <a:extLst>
                <a:ext uri="{FF2B5EF4-FFF2-40B4-BE49-F238E27FC236}">
                  <a16:creationId xmlns:a16="http://schemas.microsoft.com/office/drawing/2014/main" id="{90C66CD5-0F94-45E3-9BE2-6CBE1F1635F2}"/>
                </a:ext>
              </a:extLst>
            </p:cNvPr>
            <p:cNvSpPr/>
            <p:nvPr/>
          </p:nvSpPr>
          <p:spPr>
            <a:xfrm rot="10800000">
              <a:off x="5491790" y="6545870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6" name="Triângulo isósceles 125">
              <a:extLst>
                <a:ext uri="{FF2B5EF4-FFF2-40B4-BE49-F238E27FC236}">
                  <a16:creationId xmlns:a16="http://schemas.microsoft.com/office/drawing/2014/main" id="{157E9784-5152-4E5B-A5C1-6D35DC8A9D9F}"/>
                </a:ext>
              </a:extLst>
            </p:cNvPr>
            <p:cNvSpPr/>
            <p:nvPr/>
          </p:nvSpPr>
          <p:spPr>
            <a:xfrm rot="10800000">
              <a:off x="2886502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7" name="Triângulo isósceles 126">
              <a:extLst>
                <a:ext uri="{FF2B5EF4-FFF2-40B4-BE49-F238E27FC236}">
                  <a16:creationId xmlns:a16="http://schemas.microsoft.com/office/drawing/2014/main" id="{7FD35B29-6506-4315-9F11-C2D1D6D80D06}"/>
                </a:ext>
              </a:extLst>
            </p:cNvPr>
            <p:cNvSpPr/>
            <p:nvPr/>
          </p:nvSpPr>
          <p:spPr>
            <a:xfrm rot="10800000">
              <a:off x="6794434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8" name="Triângulo isósceles 127">
              <a:extLst>
                <a:ext uri="{FF2B5EF4-FFF2-40B4-BE49-F238E27FC236}">
                  <a16:creationId xmlns:a16="http://schemas.microsoft.com/office/drawing/2014/main" id="{AEDAED5A-A89B-4779-8541-C8B88A613CB3}"/>
                </a:ext>
              </a:extLst>
            </p:cNvPr>
            <p:cNvSpPr/>
            <p:nvPr/>
          </p:nvSpPr>
          <p:spPr>
            <a:xfrm>
              <a:off x="2219904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9" name="Triângulo isósceles 128">
              <a:extLst>
                <a:ext uri="{FF2B5EF4-FFF2-40B4-BE49-F238E27FC236}">
                  <a16:creationId xmlns:a16="http://schemas.microsoft.com/office/drawing/2014/main" id="{98034C4D-ACB9-4377-BE82-5873C2186EAC}"/>
                </a:ext>
              </a:extLst>
            </p:cNvPr>
            <p:cNvSpPr/>
            <p:nvPr/>
          </p:nvSpPr>
          <p:spPr>
            <a:xfrm>
              <a:off x="4825192" y="676358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0" name="Triângulo isósceles 129">
              <a:extLst>
                <a:ext uri="{FF2B5EF4-FFF2-40B4-BE49-F238E27FC236}">
                  <a16:creationId xmlns:a16="http://schemas.microsoft.com/office/drawing/2014/main" id="{D97C7A53-066B-4296-9E88-A7D40E0BD942}"/>
                </a:ext>
              </a:extLst>
            </p:cNvPr>
            <p:cNvSpPr/>
            <p:nvPr/>
          </p:nvSpPr>
          <p:spPr>
            <a:xfrm>
              <a:off x="8733124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1" name="Triângulo isósceles 130">
              <a:extLst>
                <a:ext uri="{FF2B5EF4-FFF2-40B4-BE49-F238E27FC236}">
                  <a16:creationId xmlns:a16="http://schemas.microsoft.com/office/drawing/2014/main" id="{746F8F3A-20A6-4C40-80CC-F06BB9C94F0F}"/>
                </a:ext>
              </a:extLst>
            </p:cNvPr>
            <p:cNvSpPr/>
            <p:nvPr/>
          </p:nvSpPr>
          <p:spPr>
            <a:xfrm>
              <a:off x="11338413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2" name="Triângulo isósceles 131">
              <a:extLst>
                <a:ext uri="{FF2B5EF4-FFF2-40B4-BE49-F238E27FC236}">
                  <a16:creationId xmlns:a16="http://schemas.microsoft.com/office/drawing/2014/main" id="{E7915322-55DD-4D09-9F87-DA11D52F425E}"/>
                </a:ext>
              </a:extLst>
            </p:cNvPr>
            <p:cNvSpPr/>
            <p:nvPr/>
          </p:nvSpPr>
          <p:spPr>
            <a:xfrm>
              <a:off x="10035768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3" name="Triângulo isósceles 132">
              <a:extLst>
                <a:ext uri="{FF2B5EF4-FFF2-40B4-BE49-F238E27FC236}">
                  <a16:creationId xmlns:a16="http://schemas.microsoft.com/office/drawing/2014/main" id="{88BEB301-0007-4AA0-A6C5-E5C0FE3338C3}"/>
                </a:ext>
              </a:extLst>
            </p:cNvPr>
            <p:cNvSpPr/>
            <p:nvPr/>
          </p:nvSpPr>
          <p:spPr>
            <a:xfrm>
              <a:off x="917260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4" name="Triângulo isósceles 133">
              <a:extLst>
                <a:ext uri="{FF2B5EF4-FFF2-40B4-BE49-F238E27FC236}">
                  <a16:creationId xmlns:a16="http://schemas.microsoft.com/office/drawing/2014/main" id="{4C0EF6E9-E592-427E-AA3A-DBFDE284D52F}"/>
                </a:ext>
              </a:extLst>
            </p:cNvPr>
            <p:cNvSpPr/>
            <p:nvPr/>
          </p:nvSpPr>
          <p:spPr>
            <a:xfrm>
              <a:off x="6127836" y="676358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5" name="Triângulo isósceles 134">
              <a:extLst>
                <a:ext uri="{FF2B5EF4-FFF2-40B4-BE49-F238E27FC236}">
                  <a16:creationId xmlns:a16="http://schemas.microsoft.com/office/drawing/2014/main" id="{0578A437-771D-44EE-94C2-D45F5F2B6552}"/>
                </a:ext>
              </a:extLst>
            </p:cNvPr>
            <p:cNvSpPr/>
            <p:nvPr/>
          </p:nvSpPr>
          <p:spPr>
            <a:xfrm>
              <a:off x="3522548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6" name="Triângulo isósceles 135">
              <a:extLst>
                <a:ext uri="{FF2B5EF4-FFF2-40B4-BE49-F238E27FC236}">
                  <a16:creationId xmlns:a16="http://schemas.microsoft.com/office/drawing/2014/main" id="{6EDDEBE8-640C-43EA-B13A-6D5E3DECA659}"/>
                </a:ext>
              </a:extLst>
            </p:cNvPr>
            <p:cNvSpPr/>
            <p:nvPr/>
          </p:nvSpPr>
          <p:spPr>
            <a:xfrm>
              <a:off x="7430480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7" name="Triângulo isósceles 136">
              <a:extLst>
                <a:ext uri="{FF2B5EF4-FFF2-40B4-BE49-F238E27FC236}">
                  <a16:creationId xmlns:a16="http://schemas.microsoft.com/office/drawing/2014/main" id="{8EE9AEB3-BFE9-43FE-B90F-E4AB8D6FAF5D}"/>
                </a:ext>
              </a:extLst>
            </p:cNvPr>
            <p:cNvSpPr/>
            <p:nvPr/>
          </p:nvSpPr>
          <p:spPr>
            <a:xfrm>
              <a:off x="-385385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8" name="Triângulo isósceles 137">
              <a:extLst>
                <a:ext uri="{FF2B5EF4-FFF2-40B4-BE49-F238E27FC236}">
                  <a16:creationId xmlns:a16="http://schemas.microsoft.com/office/drawing/2014/main" id="{B67E0AF3-6586-467D-BB93-FC0FE105EB06}"/>
                </a:ext>
              </a:extLst>
            </p:cNvPr>
            <p:cNvSpPr/>
            <p:nvPr/>
          </p:nvSpPr>
          <p:spPr>
            <a:xfrm rot="10800000">
              <a:off x="12005012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9" name="Triângulo isósceles 138">
              <a:extLst>
                <a:ext uri="{FF2B5EF4-FFF2-40B4-BE49-F238E27FC236}">
                  <a16:creationId xmlns:a16="http://schemas.microsoft.com/office/drawing/2014/main" id="{EFAE7F54-A93B-41A0-ABC7-4689B44056F4}"/>
                </a:ext>
              </a:extLst>
            </p:cNvPr>
            <p:cNvSpPr/>
            <p:nvPr/>
          </p:nvSpPr>
          <p:spPr>
            <a:xfrm rot="10800000">
              <a:off x="-1021432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7730" y="1246643"/>
            <a:ext cx="8659018" cy="5264167"/>
          </a:xfrm>
          <a:prstGeom prst="rect">
            <a:avLst/>
          </a:prstGeom>
        </p:spPr>
      </p:pic>
      <p:sp>
        <p:nvSpPr>
          <p:cNvPr id="142" name="CaixaDeTexto 141">
            <a:extLst>
              <a:ext uri="{FF2B5EF4-FFF2-40B4-BE49-F238E27FC236}">
                <a16:creationId xmlns:a16="http://schemas.microsoft.com/office/drawing/2014/main" id="{84E4E239-57C6-4A95-88BD-069349BEC813}"/>
              </a:ext>
            </a:extLst>
          </p:cNvPr>
          <p:cNvSpPr txBox="1"/>
          <p:nvPr/>
        </p:nvSpPr>
        <p:spPr>
          <a:xfrm>
            <a:off x="747879" y="328293"/>
            <a:ext cx="46070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4800" dirty="0">
                <a:ln>
                  <a:solidFill>
                    <a:prstClr val="white">
                      <a:lumMod val="85000"/>
                    </a:prstClr>
                  </a:solidFill>
                </a:ln>
                <a:solidFill>
                  <a:srgbClr val="E7E6E6">
                    <a:lumMod val="50000"/>
                  </a:srgb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MER</a:t>
            </a:r>
            <a:endParaRPr kumimoji="0" lang="pt-BR" sz="4800" b="0" i="0" u="none" strike="noStrike" kern="1200" cap="none" spc="0" normalizeH="0" baseline="0" noProof="0" dirty="0">
              <a:ln>
                <a:solidFill>
                  <a:prstClr val="white">
                    <a:lumMod val="85000"/>
                  </a:prstClr>
                </a:solidFill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0421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1" grpId="0" animBg="1"/>
      <p:bldP spid="14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Retângulo 140">
            <a:extLst>
              <a:ext uri="{FF2B5EF4-FFF2-40B4-BE49-F238E27FC236}">
                <a16:creationId xmlns:a16="http://schemas.microsoft.com/office/drawing/2014/main" id="{AD288543-D0EF-4070-9159-6C7CB10F8F68}"/>
              </a:ext>
            </a:extLst>
          </p:cNvPr>
          <p:cNvSpPr/>
          <p:nvPr/>
        </p:nvSpPr>
        <p:spPr>
          <a:xfrm rot="12600000">
            <a:off x="8603835" y="2526468"/>
            <a:ext cx="12136102" cy="1247775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3" name="Retângulo 142">
            <a:extLst>
              <a:ext uri="{FF2B5EF4-FFF2-40B4-BE49-F238E27FC236}">
                <a16:creationId xmlns:a16="http://schemas.microsoft.com/office/drawing/2014/main" id="{0BF00D52-003E-4697-9608-964B99298E4F}"/>
              </a:ext>
            </a:extLst>
          </p:cNvPr>
          <p:cNvSpPr/>
          <p:nvPr/>
        </p:nvSpPr>
        <p:spPr>
          <a:xfrm rot="5400000">
            <a:off x="-2305576" y="-13345224"/>
            <a:ext cx="16573500" cy="15867081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40" name="Agrupar 139">
            <a:extLst>
              <a:ext uri="{FF2B5EF4-FFF2-40B4-BE49-F238E27FC236}">
                <a16:creationId xmlns:a16="http://schemas.microsoft.com/office/drawing/2014/main" id="{749FA262-C9C1-4593-8529-F0861417BE6F}"/>
              </a:ext>
            </a:extLst>
          </p:cNvPr>
          <p:cNvGrpSpPr/>
          <p:nvPr/>
        </p:nvGrpSpPr>
        <p:grpSpPr>
          <a:xfrm>
            <a:off x="-1650082" y="-1061347"/>
            <a:ext cx="15485067" cy="8973895"/>
            <a:chOff x="-1650082" y="-1061347"/>
            <a:chExt cx="15485067" cy="8973895"/>
          </a:xfrm>
        </p:grpSpPr>
        <p:sp>
          <p:nvSpPr>
            <p:cNvPr id="8" name="Triângulo isósceles 7">
              <a:extLst>
                <a:ext uri="{FF2B5EF4-FFF2-40B4-BE49-F238E27FC236}">
                  <a16:creationId xmlns:a16="http://schemas.microsoft.com/office/drawing/2014/main" id="{FBB39774-F923-499D-80F0-FFFB75632242}"/>
                </a:ext>
              </a:extLst>
            </p:cNvPr>
            <p:cNvSpPr/>
            <p:nvPr/>
          </p:nvSpPr>
          <p:spPr>
            <a:xfrm rot="10800000">
              <a:off x="1621958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Triângulo isósceles 8">
              <a:extLst>
                <a:ext uri="{FF2B5EF4-FFF2-40B4-BE49-F238E27FC236}">
                  <a16:creationId xmlns:a16="http://schemas.microsoft.com/office/drawing/2014/main" id="{12FAC9FF-82FF-47FE-AF45-F0649BC0641E}"/>
                </a:ext>
              </a:extLst>
            </p:cNvPr>
            <p:cNvSpPr/>
            <p:nvPr/>
          </p:nvSpPr>
          <p:spPr>
            <a:xfrm rot="10800000">
              <a:off x="4227246" y="45444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Triângulo isósceles 9">
              <a:extLst>
                <a:ext uri="{FF2B5EF4-FFF2-40B4-BE49-F238E27FC236}">
                  <a16:creationId xmlns:a16="http://schemas.microsoft.com/office/drawing/2014/main" id="{E9939456-F650-4461-9658-BFA48EAE5C54}"/>
                </a:ext>
              </a:extLst>
            </p:cNvPr>
            <p:cNvSpPr/>
            <p:nvPr/>
          </p:nvSpPr>
          <p:spPr>
            <a:xfrm rot="10800000">
              <a:off x="8135178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Triângulo isósceles 10">
              <a:extLst>
                <a:ext uri="{FF2B5EF4-FFF2-40B4-BE49-F238E27FC236}">
                  <a16:creationId xmlns:a16="http://schemas.microsoft.com/office/drawing/2014/main" id="{53A3F05D-806D-45C0-BAF7-87AB47FD4C39}"/>
                </a:ext>
              </a:extLst>
            </p:cNvPr>
            <p:cNvSpPr/>
            <p:nvPr/>
          </p:nvSpPr>
          <p:spPr>
            <a:xfrm rot="10800000">
              <a:off x="10740467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Triângulo isósceles 11">
              <a:extLst>
                <a:ext uri="{FF2B5EF4-FFF2-40B4-BE49-F238E27FC236}">
                  <a16:creationId xmlns:a16="http://schemas.microsoft.com/office/drawing/2014/main" id="{8B35CF2D-705E-4CA5-AB3F-6B36010B41B2}"/>
                </a:ext>
              </a:extLst>
            </p:cNvPr>
            <p:cNvSpPr/>
            <p:nvPr/>
          </p:nvSpPr>
          <p:spPr>
            <a:xfrm rot="10800000">
              <a:off x="9437822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Triângulo isósceles 12">
              <a:extLst>
                <a:ext uri="{FF2B5EF4-FFF2-40B4-BE49-F238E27FC236}">
                  <a16:creationId xmlns:a16="http://schemas.microsoft.com/office/drawing/2014/main" id="{6E0B02BE-152B-449E-BB1A-01677BBE1102}"/>
                </a:ext>
              </a:extLst>
            </p:cNvPr>
            <p:cNvSpPr/>
            <p:nvPr/>
          </p:nvSpPr>
          <p:spPr>
            <a:xfrm rot="10800000">
              <a:off x="319314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Triângulo isósceles 13">
              <a:extLst>
                <a:ext uri="{FF2B5EF4-FFF2-40B4-BE49-F238E27FC236}">
                  <a16:creationId xmlns:a16="http://schemas.microsoft.com/office/drawing/2014/main" id="{0BBF0422-3156-4E17-9330-231B127B5CB1}"/>
                </a:ext>
              </a:extLst>
            </p:cNvPr>
            <p:cNvSpPr/>
            <p:nvPr/>
          </p:nvSpPr>
          <p:spPr>
            <a:xfrm rot="10800000">
              <a:off x="5529890" y="45444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Triângulo isósceles 14">
              <a:extLst>
                <a:ext uri="{FF2B5EF4-FFF2-40B4-BE49-F238E27FC236}">
                  <a16:creationId xmlns:a16="http://schemas.microsoft.com/office/drawing/2014/main" id="{E6318615-10B3-4550-8D67-940670DA8119}"/>
                </a:ext>
              </a:extLst>
            </p:cNvPr>
            <p:cNvSpPr/>
            <p:nvPr/>
          </p:nvSpPr>
          <p:spPr>
            <a:xfrm rot="10800000">
              <a:off x="2924602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Triângulo isósceles 15">
              <a:extLst>
                <a:ext uri="{FF2B5EF4-FFF2-40B4-BE49-F238E27FC236}">
                  <a16:creationId xmlns:a16="http://schemas.microsoft.com/office/drawing/2014/main" id="{82D24450-6D19-4529-9CB6-27A6DF4E58BA}"/>
                </a:ext>
              </a:extLst>
            </p:cNvPr>
            <p:cNvSpPr/>
            <p:nvPr/>
          </p:nvSpPr>
          <p:spPr>
            <a:xfrm rot="10800000">
              <a:off x="6832534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Triângulo isósceles 16">
              <a:extLst>
                <a:ext uri="{FF2B5EF4-FFF2-40B4-BE49-F238E27FC236}">
                  <a16:creationId xmlns:a16="http://schemas.microsoft.com/office/drawing/2014/main" id="{EF29AE07-FDDF-4FC9-8137-EF2192D98BE3}"/>
                </a:ext>
              </a:extLst>
            </p:cNvPr>
            <p:cNvSpPr/>
            <p:nvPr/>
          </p:nvSpPr>
          <p:spPr>
            <a:xfrm>
              <a:off x="2258004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Triângulo isósceles 17">
              <a:extLst>
                <a:ext uri="{FF2B5EF4-FFF2-40B4-BE49-F238E27FC236}">
                  <a16:creationId xmlns:a16="http://schemas.microsoft.com/office/drawing/2014/main" id="{400DFBA0-B7B1-4DDC-B82D-A40A7B264D12}"/>
                </a:ext>
              </a:extLst>
            </p:cNvPr>
            <p:cNvSpPr/>
            <p:nvPr/>
          </p:nvSpPr>
          <p:spPr>
            <a:xfrm>
              <a:off x="4863292" y="67216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Triângulo isósceles 18">
              <a:extLst>
                <a:ext uri="{FF2B5EF4-FFF2-40B4-BE49-F238E27FC236}">
                  <a16:creationId xmlns:a16="http://schemas.microsoft.com/office/drawing/2014/main" id="{6543AEF8-EF2D-492F-A53F-C702C7D18AF0}"/>
                </a:ext>
              </a:extLst>
            </p:cNvPr>
            <p:cNvSpPr/>
            <p:nvPr/>
          </p:nvSpPr>
          <p:spPr>
            <a:xfrm>
              <a:off x="8771224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Triângulo isósceles 19">
              <a:extLst>
                <a:ext uri="{FF2B5EF4-FFF2-40B4-BE49-F238E27FC236}">
                  <a16:creationId xmlns:a16="http://schemas.microsoft.com/office/drawing/2014/main" id="{E1C7D44E-29B9-4279-97AB-F79F519782E6}"/>
                </a:ext>
              </a:extLst>
            </p:cNvPr>
            <p:cNvSpPr/>
            <p:nvPr/>
          </p:nvSpPr>
          <p:spPr>
            <a:xfrm>
              <a:off x="11376513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Triângulo isósceles 20">
              <a:extLst>
                <a:ext uri="{FF2B5EF4-FFF2-40B4-BE49-F238E27FC236}">
                  <a16:creationId xmlns:a16="http://schemas.microsoft.com/office/drawing/2014/main" id="{2B871475-8619-4357-A45F-307DAB0E4AC8}"/>
                </a:ext>
              </a:extLst>
            </p:cNvPr>
            <p:cNvSpPr/>
            <p:nvPr/>
          </p:nvSpPr>
          <p:spPr>
            <a:xfrm>
              <a:off x="10073868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Triângulo isósceles 21">
              <a:extLst>
                <a:ext uri="{FF2B5EF4-FFF2-40B4-BE49-F238E27FC236}">
                  <a16:creationId xmlns:a16="http://schemas.microsoft.com/office/drawing/2014/main" id="{3ACC7C6B-ADCA-487A-9A9D-2C79CE7A957E}"/>
                </a:ext>
              </a:extLst>
            </p:cNvPr>
            <p:cNvSpPr/>
            <p:nvPr/>
          </p:nvSpPr>
          <p:spPr>
            <a:xfrm>
              <a:off x="955360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Triângulo isósceles 22">
              <a:extLst>
                <a:ext uri="{FF2B5EF4-FFF2-40B4-BE49-F238E27FC236}">
                  <a16:creationId xmlns:a16="http://schemas.microsoft.com/office/drawing/2014/main" id="{9D83A5BE-A122-437D-BDB6-7FF205BC371E}"/>
                </a:ext>
              </a:extLst>
            </p:cNvPr>
            <p:cNvSpPr/>
            <p:nvPr/>
          </p:nvSpPr>
          <p:spPr>
            <a:xfrm>
              <a:off x="6165936" y="67216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Triângulo isósceles 23">
              <a:extLst>
                <a:ext uri="{FF2B5EF4-FFF2-40B4-BE49-F238E27FC236}">
                  <a16:creationId xmlns:a16="http://schemas.microsoft.com/office/drawing/2014/main" id="{9C7CF123-F41B-424E-B88E-055BD43111EF}"/>
                </a:ext>
              </a:extLst>
            </p:cNvPr>
            <p:cNvSpPr/>
            <p:nvPr/>
          </p:nvSpPr>
          <p:spPr>
            <a:xfrm>
              <a:off x="3560648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Triângulo isósceles 24">
              <a:extLst>
                <a:ext uri="{FF2B5EF4-FFF2-40B4-BE49-F238E27FC236}">
                  <a16:creationId xmlns:a16="http://schemas.microsoft.com/office/drawing/2014/main" id="{FA21DC31-A46F-4731-9FA3-1EA4D8250B35}"/>
                </a:ext>
              </a:extLst>
            </p:cNvPr>
            <p:cNvSpPr/>
            <p:nvPr/>
          </p:nvSpPr>
          <p:spPr>
            <a:xfrm>
              <a:off x="7468580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Triângulo isósceles 25">
              <a:extLst>
                <a:ext uri="{FF2B5EF4-FFF2-40B4-BE49-F238E27FC236}">
                  <a16:creationId xmlns:a16="http://schemas.microsoft.com/office/drawing/2014/main" id="{68D09599-5AB8-4B55-8AD9-0A47E1C959A2}"/>
                </a:ext>
              </a:extLst>
            </p:cNvPr>
            <p:cNvSpPr/>
            <p:nvPr/>
          </p:nvSpPr>
          <p:spPr>
            <a:xfrm>
              <a:off x="-347285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Triângulo isósceles 26">
              <a:extLst>
                <a:ext uri="{FF2B5EF4-FFF2-40B4-BE49-F238E27FC236}">
                  <a16:creationId xmlns:a16="http://schemas.microsoft.com/office/drawing/2014/main" id="{73B2A248-1837-40C0-91C5-20DCF7186932}"/>
                </a:ext>
              </a:extLst>
            </p:cNvPr>
            <p:cNvSpPr/>
            <p:nvPr/>
          </p:nvSpPr>
          <p:spPr>
            <a:xfrm rot="10800000">
              <a:off x="12043112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Triângulo isósceles 27">
              <a:extLst>
                <a:ext uri="{FF2B5EF4-FFF2-40B4-BE49-F238E27FC236}">
                  <a16:creationId xmlns:a16="http://schemas.microsoft.com/office/drawing/2014/main" id="{CF99B692-3D56-4199-BA16-940D7965F670}"/>
                </a:ext>
              </a:extLst>
            </p:cNvPr>
            <p:cNvSpPr/>
            <p:nvPr/>
          </p:nvSpPr>
          <p:spPr>
            <a:xfrm rot="10800000">
              <a:off x="-983332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Triângulo isósceles 28">
              <a:extLst>
                <a:ext uri="{FF2B5EF4-FFF2-40B4-BE49-F238E27FC236}">
                  <a16:creationId xmlns:a16="http://schemas.microsoft.com/office/drawing/2014/main" id="{322A2FA3-32A3-4A47-8B78-F2BE7BBC4478}"/>
                </a:ext>
              </a:extLst>
            </p:cNvPr>
            <p:cNvSpPr/>
            <p:nvPr/>
          </p:nvSpPr>
          <p:spPr>
            <a:xfrm rot="10800000">
              <a:off x="955208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Triângulo isósceles 29">
              <a:extLst>
                <a:ext uri="{FF2B5EF4-FFF2-40B4-BE49-F238E27FC236}">
                  <a16:creationId xmlns:a16="http://schemas.microsoft.com/office/drawing/2014/main" id="{B4D8CC72-0F0E-4B9B-B529-08B527B6AF26}"/>
                </a:ext>
              </a:extLst>
            </p:cNvPr>
            <p:cNvSpPr/>
            <p:nvPr/>
          </p:nvSpPr>
          <p:spPr>
            <a:xfrm rot="10800000">
              <a:off x="3560496" y="1974015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Triângulo isósceles 30">
              <a:extLst>
                <a:ext uri="{FF2B5EF4-FFF2-40B4-BE49-F238E27FC236}">
                  <a16:creationId xmlns:a16="http://schemas.microsoft.com/office/drawing/2014/main" id="{8F98562A-9E99-42E5-B87D-93491A185A06}"/>
                </a:ext>
              </a:extLst>
            </p:cNvPr>
            <p:cNvSpPr/>
            <p:nvPr/>
          </p:nvSpPr>
          <p:spPr>
            <a:xfrm rot="10800000">
              <a:off x="7468428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Triângulo isósceles 31">
              <a:extLst>
                <a:ext uri="{FF2B5EF4-FFF2-40B4-BE49-F238E27FC236}">
                  <a16:creationId xmlns:a16="http://schemas.microsoft.com/office/drawing/2014/main" id="{53A2A136-47D4-4370-96D0-A8F7F63A6702}"/>
                </a:ext>
              </a:extLst>
            </p:cNvPr>
            <p:cNvSpPr/>
            <p:nvPr/>
          </p:nvSpPr>
          <p:spPr>
            <a:xfrm rot="10800000">
              <a:off x="10073717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Triângulo isósceles 32">
              <a:extLst>
                <a:ext uri="{FF2B5EF4-FFF2-40B4-BE49-F238E27FC236}">
                  <a16:creationId xmlns:a16="http://schemas.microsoft.com/office/drawing/2014/main" id="{8A7F55AA-1C6A-498C-8835-5D690F54E2C3}"/>
                </a:ext>
              </a:extLst>
            </p:cNvPr>
            <p:cNvSpPr/>
            <p:nvPr/>
          </p:nvSpPr>
          <p:spPr>
            <a:xfrm rot="10800000">
              <a:off x="8771072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Triângulo isósceles 33">
              <a:extLst>
                <a:ext uri="{FF2B5EF4-FFF2-40B4-BE49-F238E27FC236}">
                  <a16:creationId xmlns:a16="http://schemas.microsoft.com/office/drawing/2014/main" id="{EDD0E2BA-DFD9-4071-B890-66E37AFE216B}"/>
                </a:ext>
              </a:extLst>
            </p:cNvPr>
            <p:cNvSpPr/>
            <p:nvPr/>
          </p:nvSpPr>
          <p:spPr>
            <a:xfrm rot="10800000">
              <a:off x="-347436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Triângulo isósceles 34">
              <a:extLst>
                <a:ext uri="{FF2B5EF4-FFF2-40B4-BE49-F238E27FC236}">
                  <a16:creationId xmlns:a16="http://schemas.microsoft.com/office/drawing/2014/main" id="{F9C8F466-DDC1-4D5C-8C13-D47940D5A593}"/>
                </a:ext>
              </a:extLst>
            </p:cNvPr>
            <p:cNvSpPr/>
            <p:nvPr/>
          </p:nvSpPr>
          <p:spPr>
            <a:xfrm rot="10800000">
              <a:off x="4863140" y="1974015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Triângulo isósceles 35">
              <a:extLst>
                <a:ext uri="{FF2B5EF4-FFF2-40B4-BE49-F238E27FC236}">
                  <a16:creationId xmlns:a16="http://schemas.microsoft.com/office/drawing/2014/main" id="{D86E6763-21A3-4A03-85EC-F448971E1592}"/>
                </a:ext>
              </a:extLst>
            </p:cNvPr>
            <p:cNvSpPr/>
            <p:nvPr/>
          </p:nvSpPr>
          <p:spPr>
            <a:xfrm rot="10800000">
              <a:off x="2257852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Triângulo isósceles 36">
              <a:extLst>
                <a:ext uri="{FF2B5EF4-FFF2-40B4-BE49-F238E27FC236}">
                  <a16:creationId xmlns:a16="http://schemas.microsoft.com/office/drawing/2014/main" id="{DAC80DAD-8212-468A-870B-FAD39BD25F4B}"/>
                </a:ext>
              </a:extLst>
            </p:cNvPr>
            <p:cNvSpPr/>
            <p:nvPr/>
          </p:nvSpPr>
          <p:spPr>
            <a:xfrm rot="10800000">
              <a:off x="6165784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Triângulo isósceles 37">
              <a:extLst>
                <a:ext uri="{FF2B5EF4-FFF2-40B4-BE49-F238E27FC236}">
                  <a16:creationId xmlns:a16="http://schemas.microsoft.com/office/drawing/2014/main" id="{17BD0FA5-D9E9-4AEE-97B8-D17B9C307F38}"/>
                </a:ext>
              </a:extLst>
            </p:cNvPr>
            <p:cNvSpPr/>
            <p:nvPr/>
          </p:nvSpPr>
          <p:spPr>
            <a:xfrm>
              <a:off x="1591254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Triângulo isósceles 38">
              <a:extLst>
                <a:ext uri="{FF2B5EF4-FFF2-40B4-BE49-F238E27FC236}">
                  <a16:creationId xmlns:a16="http://schemas.microsoft.com/office/drawing/2014/main" id="{CED20289-A963-4E1C-A503-340FE2734364}"/>
                </a:ext>
              </a:extLst>
            </p:cNvPr>
            <p:cNvSpPr/>
            <p:nvPr/>
          </p:nvSpPr>
          <p:spPr>
            <a:xfrm>
              <a:off x="4196542" y="219172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Triângulo isósceles 39">
              <a:extLst>
                <a:ext uri="{FF2B5EF4-FFF2-40B4-BE49-F238E27FC236}">
                  <a16:creationId xmlns:a16="http://schemas.microsoft.com/office/drawing/2014/main" id="{A4130A57-E702-4A27-995F-059D7C2C402E}"/>
                </a:ext>
              </a:extLst>
            </p:cNvPr>
            <p:cNvSpPr/>
            <p:nvPr/>
          </p:nvSpPr>
          <p:spPr>
            <a:xfrm>
              <a:off x="8104474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Triângulo isósceles 40">
              <a:extLst>
                <a:ext uri="{FF2B5EF4-FFF2-40B4-BE49-F238E27FC236}">
                  <a16:creationId xmlns:a16="http://schemas.microsoft.com/office/drawing/2014/main" id="{540FB84A-4EA2-46B0-A3F3-D34023E94413}"/>
                </a:ext>
              </a:extLst>
            </p:cNvPr>
            <p:cNvSpPr/>
            <p:nvPr/>
          </p:nvSpPr>
          <p:spPr>
            <a:xfrm>
              <a:off x="10709763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Triângulo isósceles 41">
              <a:extLst>
                <a:ext uri="{FF2B5EF4-FFF2-40B4-BE49-F238E27FC236}">
                  <a16:creationId xmlns:a16="http://schemas.microsoft.com/office/drawing/2014/main" id="{8022ED4F-CDAC-45EE-9B8C-045BF0E2D42B}"/>
                </a:ext>
              </a:extLst>
            </p:cNvPr>
            <p:cNvSpPr/>
            <p:nvPr/>
          </p:nvSpPr>
          <p:spPr>
            <a:xfrm>
              <a:off x="9407118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Triângulo isósceles 42">
              <a:extLst>
                <a:ext uri="{FF2B5EF4-FFF2-40B4-BE49-F238E27FC236}">
                  <a16:creationId xmlns:a16="http://schemas.microsoft.com/office/drawing/2014/main" id="{1B8B0E9A-53BC-45A6-B7FB-C43902BDEF01}"/>
                </a:ext>
              </a:extLst>
            </p:cNvPr>
            <p:cNvSpPr/>
            <p:nvPr/>
          </p:nvSpPr>
          <p:spPr>
            <a:xfrm>
              <a:off x="288610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" name="Triângulo isósceles 43">
              <a:extLst>
                <a:ext uri="{FF2B5EF4-FFF2-40B4-BE49-F238E27FC236}">
                  <a16:creationId xmlns:a16="http://schemas.microsoft.com/office/drawing/2014/main" id="{0979BCE3-2C23-4705-AD28-AB145034E706}"/>
                </a:ext>
              </a:extLst>
            </p:cNvPr>
            <p:cNvSpPr/>
            <p:nvPr/>
          </p:nvSpPr>
          <p:spPr>
            <a:xfrm>
              <a:off x="5499186" y="219172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 dirty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" name="Triângulo isósceles 44">
              <a:extLst>
                <a:ext uri="{FF2B5EF4-FFF2-40B4-BE49-F238E27FC236}">
                  <a16:creationId xmlns:a16="http://schemas.microsoft.com/office/drawing/2014/main" id="{B5C9E8AA-0BFC-4AC6-B284-9BE5987EA2B4}"/>
                </a:ext>
              </a:extLst>
            </p:cNvPr>
            <p:cNvSpPr/>
            <p:nvPr/>
          </p:nvSpPr>
          <p:spPr>
            <a:xfrm>
              <a:off x="2893898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" name="Triângulo isósceles 45">
              <a:extLst>
                <a:ext uri="{FF2B5EF4-FFF2-40B4-BE49-F238E27FC236}">
                  <a16:creationId xmlns:a16="http://schemas.microsoft.com/office/drawing/2014/main" id="{9925E259-DDD3-4424-94D0-1B8DA89A5E49}"/>
                </a:ext>
              </a:extLst>
            </p:cNvPr>
            <p:cNvSpPr/>
            <p:nvPr/>
          </p:nvSpPr>
          <p:spPr>
            <a:xfrm>
              <a:off x="6801830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" name="Triângulo isósceles 46">
              <a:extLst>
                <a:ext uri="{FF2B5EF4-FFF2-40B4-BE49-F238E27FC236}">
                  <a16:creationId xmlns:a16="http://schemas.microsoft.com/office/drawing/2014/main" id="{600C681C-B7B9-48BB-A099-53BA9B7A2AFD}"/>
                </a:ext>
              </a:extLst>
            </p:cNvPr>
            <p:cNvSpPr/>
            <p:nvPr/>
          </p:nvSpPr>
          <p:spPr>
            <a:xfrm>
              <a:off x="-1014035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Triângulo isósceles 47">
              <a:extLst>
                <a:ext uri="{FF2B5EF4-FFF2-40B4-BE49-F238E27FC236}">
                  <a16:creationId xmlns:a16="http://schemas.microsoft.com/office/drawing/2014/main" id="{40326590-3585-4B7C-84C3-98A3D710D2A4}"/>
                </a:ext>
              </a:extLst>
            </p:cNvPr>
            <p:cNvSpPr/>
            <p:nvPr/>
          </p:nvSpPr>
          <p:spPr>
            <a:xfrm rot="10800000">
              <a:off x="11376362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" name="Triângulo isósceles 48">
              <a:extLst>
                <a:ext uri="{FF2B5EF4-FFF2-40B4-BE49-F238E27FC236}">
                  <a16:creationId xmlns:a16="http://schemas.microsoft.com/office/drawing/2014/main" id="{CC24F187-6AED-45DD-9E68-A99D0E3E3BEB}"/>
                </a:ext>
              </a:extLst>
            </p:cNvPr>
            <p:cNvSpPr/>
            <p:nvPr/>
          </p:nvSpPr>
          <p:spPr>
            <a:xfrm rot="10800000">
              <a:off x="-1650082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Triângulo isósceles 49">
              <a:extLst>
                <a:ext uri="{FF2B5EF4-FFF2-40B4-BE49-F238E27FC236}">
                  <a16:creationId xmlns:a16="http://schemas.microsoft.com/office/drawing/2014/main" id="{7BC5C886-D41E-4BF5-8180-7AE6722CA2E7}"/>
                </a:ext>
              </a:extLst>
            </p:cNvPr>
            <p:cNvSpPr/>
            <p:nvPr/>
          </p:nvSpPr>
          <p:spPr>
            <a:xfrm rot="10800000">
              <a:off x="12679005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" name="Triângulo isósceles 50">
              <a:extLst>
                <a:ext uri="{FF2B5EF4-FFF2-40B4-BE49-F238E27FC236}">
                  <a16:creationId xmlns:a16="http://schemas.microsoft.com/office/drawing/2014/main" id="{D5EF2D91-BEB7-4322-BADE-B3334148F465}"/>
                </a:ext>
              </a:extLst>
            </p:cNvPr>
            <p:cNvSpPr/>
            <p:nvPr/>
          </p:nvSpPr>
          <p:spPr>
            <a:xfrm>
              <a:off x="12012406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" name="Triângulo isósceles 51">
              <a:extLst>
                <a:ext uri="{FF2B5EF4-FFF2-40B4-BE49-F238E27FC236}">
                  <a16:creationId xmlns:a16="http://schemas.microsoft.com/office/drawing/2014/main" id="{25930CBB-8E27-4705-B153-FC815175D81D}"/>
                </a:ext>
              </a:extLst>
            </p:cNvPr>
            <p:cNvSpPr/>
            <p:nvPr/>
          </p:nvSpPr>
          <p:spPr>
            <a:xfrm rot="10800000">
              <a:off x="1621958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" name="Triângulo isósceles 52">
              <a:extLst>
                <a:ext uri="{FF2B5EF4-FFF2-40B4-BE49-F238E27FC236}">
                  <a16:creationId xmlns:a16="http://schemas.microsoft.com/office/drawing/2014/main" id="{18B3CE65-DBAA-4285-939B-1C0A8EF3532D}"/>
                </a:ext>
              </a:extLst>
            </p:cNvPr>
            <p:cNvSpPr/>
            <p:nvPr/>
          </p:nvSpPr>
          <p:spPr>
            <a:xfrm rot="10800000">
              <a:off x="4227246" y="350244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" name="Triângulo isósceles 53">
              <a:extLst>
                <a:ext uri="{FF2B5EF4-FFF2-40B4-BE49-F238E27FC236}">
                  <a16:creationId xmlns:a16="http://schemas.microsoft.com/office/drawing/2014/main" id="{AE7B72E9-875C-45D6-BE40-78F9362D52A4}"/>
                </a:ext>
              </a:extLst>
            </p:cNvPr>
            <p:cNvSpPr/>
            <p:nvPr/>
          </p:nvSpPr>
          <p:spPr>
            <a:xfrm rot="10800000">
              <a:off x="8135178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" name="Triângulo isósceles 54">
              <a:extLst>
                <a:ext uri="{FF2B5EF4-FFF2-40B4-BE49-F238E27FC236}">
                  <a16:creationId xmlns:a16="http://schemas.microsoft.com/office/drawing/2014/main" id="{F8297AAD-DD1F-42F4-8632-E55CB9D45A09}"/>
                </a:ext>
              </a:extLst>
            </p:cNvPr>
            <p:cNvSpPr/>
            <p:nvPr/>
          </p:nvSpPr>
          <p:spPr>
            <a:xfrm rot="10800000">
              <a:off x="10740467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" name="Triângulo isósceles 55">
              <a:extLst>
                <a:ext uri="{FF2B5EF4-FFF2-40B4-BE49-F238E27FC236}">
                  <a16:creationId xmlns:a16="http://schemas.microsoft.com/office/drawing/2014/main" id="{0FEB52E8-65AE-4F42-A30B-3CF9086D6C00}"/>
                </a:ext>
              </a:extLst>
            </p:cNvPr>
            <p:cNvSpPr/>
            <p:nvPr/>
          </p:nvSpPr>
          <p:spPr>
            <a:xfrm rot="10800000">
              <a:off x="9437822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" name="Triângulo isósceles 56">
              <a:extLst>
                <a:ext uri="{FF2B5EF4-FFF2-40B4-BE49-F238E27FC236}">
                  <a16:creationId xmlns:a16="http://schemas.microsoft.com/office/drawing/2014/main" id="{2E110393-0166-48DB-9094-06BAAA503811}"/>
                </a:ext>
              </a:extLst>
            </p:cNvPr>
            <p:cNvSpPr/>
            <p:nvPr/>
          </p:nvSpPr>
          <p:spPr>
            <a:xfrm rot="10800000">
              <a:off x="319314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" name="Triângulo isósceles 57">
              <a:extLst>
                <a:ext uri="{FF2B5EF4-FFF2-40B4-BE49-F238E27FC236}">
                  <a16:creationId xmlns:a16="http://schemas.microsoft.com/office/drawing/2014/main" id="{9D35D046-D702-44E8-83D5-4ABE17F90034}"/>
                </a:ext>
              </a:extLst>
            </p:cNvPr>
            <p:cNvSpPr/>
            <p:nvPr/>
          </p:nvSpPr>
          <p:spPr>
            <a:xfrm rot="10800000">
              <a:off x="5529890" y="350244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9" name="Triângulo isósceles 58">
              <a:extLst>
                <a:ext uri="{FF2B5EF4-FFF2-40B4-BE49-F238E27FC236}">
                  <a16:creationId xmlns:a16="http://schemas.microsoft.com/office/drawing/2014/main" id="{6ACA30BD-2337-4334-AFAB-4DE4CCB5455F}"/>
                </a:ext>
              </a:extLst>
            </p:cNvPr>
            <p:cNvSpPr/>
            <p:nvPr/>
          </p:nvSpPr>
          <p:spPr>
            <a:xfrm rot="10800000">
              <a:off x="2924602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" name="Triângulo isósceles 59">
              <a:extLst>
                <a:ext uri="{FF2B5EF4-FFF2-40B4-BE49-F238E27FC236}">
                  <a16:creationId xmlns:a16="http://schemas.microsoft.com/office/drawing/2014/main" id="{75F053A6-01F4-41D8-A0E4-F52B27E7181F}"/>
                </a:ext>
              </a:extLst>
            </p:cNvPr>
            <p:cNvSpPr/>
            <p:nvPr/>
          </p:nvSpPr>
          <p:spPr>
            <a:xfrm rot="10800000">
              <a:off x="6832534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" name="Triângulo isósceles 60">
              <a:extLst>
                <a:ext uri="{FF2B5EF4-FFF2-40B4-BE49-F238E27FC236}">
                  <a16:creationId xmlns:a16="http://schemas.microsoft.com/office/drawing/2014/main" id="{439E30EF-FABF-4242-8183-870261BE7FCB}"/>
                </a:ext>
              </a:extLst>
            </p:cNvPr>
            <p:cNvSpPr/>
            <p:nvPr/>
          </p:nvSpPr>
          <p:spPr>
            <a:xfrm>
              <a:off x="2258004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2" name="Triângulo isósceles 61">
              <a:extLst>
                <a:ext uri="{FF2B5EF4-FFF2-40B4-BE49-F238E27FC236}">
                  <a16:creationId xmlns:a16="http://schemas.microsoft.com/office/drawing/2014/main" id="{73779B33-A8B3-4720-9535-3C8F7605FB95}"/>
                </a:ext>
              </a:extLst>
            </p:cNvPr>
            <p:cNvSpPr/>
            <p:nvPr/>
          </p:nvSpPr>
          <p:spPr>
            <a:xfrm>
              <a:off x="4863292" y="372016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3" name="Triângulo isósceles 62">
              <a:extLst>
                <a:ext uri="{FF2B5EF4-FFF2-40B4-BE49-F238E27FC236}">
                  <a16:creationId xmlns:a16="http://schemas.microsoft.com/office/drawing/2014/main" id="{F9B222C3-9E3C-4A19-A4B3-21ED4020A805}"/>
                </a:ext>
              </a:extLst>
            </p:cNvPr>
            <p:cNvSpPr/>
            <p:nvPr/>
          </p:nvSpPr>
          <p:spPr>
            <a:xfrm>
              <a:off x="8771224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4" name="Triângulo isósceles 63">
              <a:extLst>
                <a:ext uri="{FF2B5EF4-FFF2-40B4-BE49-F238E27FC236}">
                  <a16:creationId xmlns:a16="http://schemas.microsoft.com/office/drawing/2014/main" id="{2121A5CA-BF30-4994-9CE1-D98D33A4CA21}"/>
                </a:ext>
              </a:extLst>
            </p:cNvPr>
            <p:cNvSpPr/>
            <p:nvPr/>
          </p:nvSpPr>
          <p:spPr>
            <a:xfrm>
              <a:off x="11376513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" name="Triângulo isósceles 64">
              <a:extLst>
                <a:ext uri="{FF2B5EF4-FFF2-40B4-BE49-F238E27FC236}">
                  <a16:creationId xmlns:a16="http://schemas.microsoft.com/office/drawing/2014/main" id="{BC70C89F-4915-472E-A88A-21CDBA1F1C72}"/>
                </a:ext>
              </a:extLst>
            </p:cNvPr>
            <p:cNvSpPr/>
            <p:nvPr/>
          </p:nvSpPr>
          <p:spPr>
            <a:xfrm>
              <a:off x="10073868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" name="Triângulo isósceles 65">
              <a:extLst>
                <a:ext uri="{FF2B5EF4-FFF2-40B4-BE49-F238E27FC236}">
                  <a16:creationId xmlns:a16="http://schemas.microsoft.com/office/drawing/2014/main" id="{079C6D65-5778-4A83-8FBA-E51B9538D7C5}"/>
                </a:ext>
              </a:extLst>
            </p:cNvPr>
            <p:cNvSpPr/>
            <p:nvPr/>
          </p:nvSpPr>
          <p:spPr>
            <a:xfrm>
              <a:off x="955360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7" name="Triângulo isósceles 66">
              <a:extLst>
                <a:ext uri="{FF2B5EF4-FFF2-40B4-BE49-F238E27FC236}">
                  <a16:creationId xmlns:a16="http://schemas.microsoft.com/office/drawing/2014/main" id="{7117863F-B0C6-4BDB-B128-0642EE5136BC}"/>
                </a:ext>
              </a:extLst>
            </p:cNvPr>
            <p:cNvSpPr/>
            <p:nvPr/>
          </p:nvSpPr>
          <p:spPr>
            <a:xfrm>
              <a:off x="6165936" y="372016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8" name="Triângulo isósceles 67">
              <a:extLst>
                <a:ext uri="{FF2B5EF4-FFF2-40B4-BE49-F238E27FC236}">
                  <a16:creationId xmlns:a16="http://schemas.microsoft.com/office/drawing/2014/main" id="{084897A9-0B92-4D67-8C4C-F50BA9830F97}"/>
                </a:ext>
              </a:extLst>
            </p:cNvPr>
            <p:cNvSpPr/>
            <p:nvPr/>
          </p:nvSpPr>
          <p:spPr>
            <a:xfrm>
              <a:off x="3560648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9" name="Triângulo isósceles 68">
              <a:extLst>
                <a:ext uri="{FF2B5EF4-FFF2-40B4-BE49-F238E27FC236}">
                  <a16:creationId xmlns:a16="http://schemas.microsoft.com/office/drawing/2014/main" id="{5DBBA60F-9CFB-438A-80BE-597F62BE5CE3}"/>
                </a:ext>
              </a:extLst>
            </p:cNvPr>
            <p:cNvSpPr/>
            <p:nvPr/>
          </p:nvSpPr>
          <p:spPr>
            <a:xfrm>
              <a:off x="7468580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0" name="Triângulo isósceles 69">
              <a:extLst>
                <a:ext uri="{FF2B5EF4-FFF2-40B4-BE49-F238E27FC236}">
                  <a16:creationId xmlns:a16="http://schemas.microsoft.com/office/drawing/2014/main" id="{1394E09B-451B-4C65-A3C4-381F0958B734}"/>
                </a:ext>
              </a:extLst>
            </p:cNvPr>
            <p:cNvSpPr/>
            <p:nvPr/>
          </p:nvSpPr>
          <p:spPr>
            <a:xfrm>
              <a:off x="-347285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1" name="Triângulo isósceles 70">
              <a:extLst>
                <a:ext uri="{FF2B5EF4-FFF2-40B4-BE49-F238E27FC236}">
                  <a16:creationId xmlns:a16="http://schemas.microsoft.com/office/drawing/2014/main" id="{A7A7B5D8-EDD8-48D3-A20A-A8DEC70365FE}"/>
                </a:ext>
              </a:extLst>
            </p:cNvPr>
            <p:cNvSpPr/>
            <p:nvPr/>
          </p:nvSpPr>
          <p:spPr>
            <a:xfrm rot="10800000">
              <a:off x="12043112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2" name="Triângulo isósceles 71">
              <a:extLst>
                <a:ext uri="{FF2B5EF4-FFF2-40B4-BE49-F238E27FC236}">
                  <a16:creationId xmlns:a16="http://schemas.microsoft.com/office/drawing/2014/main" id="{A26F6739-5EE8-4624-B118-48A8B4D47280}"/>
                </a:ext>
              </a:extLst>
            </p:cNvPr>
            <p:cNvSpPr/>
            <p:nvPr/>
          </p:nvSpPr>
          <p:spPr>
            <a:xfrm rot="10800000">
              <a:off x="-983332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3" name="Triângulo isósceles 72">
              <a:extLst>
                <a:ext uri="{FF2B5EF4-FFF2-40B4-BE49-F238E27FC236}">
                  <a16:creationId xmlns:a16="http://schemas.microsoft.com/office/drawing/2014/main" id="{BF71444A-1815-4202-94F2-69FC3DCA54A5}"/>
                </a:ext>
              </a:extLst>
            </p:cNvPr>
            <p:cNvSpPr/>
            <p:nvPr/>
          </p:nvSpPr>
          <p:spPr>
            <a:xfrm rot="10800000">
              <a:off x="955208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4" name="Triângulo isósceles 73">
              <a:extLst>
                <a:ext uri="{FF2B5EF4-FFF2-40B4-BE49-F238E27FC236}">
                  <a16:creationId xmlns:a16="http://schemas.microsoft.com/office/drawing/2014/main" id="{2209DBA9-BCFA-40CB-8318-339CA4A90D28}"/>
                </a:ext>
              </a:extLst>
            </p:cNvPr>
            <p:cNvSpPr/>
            <p:nvPr/>
          </p:nvSpPr>
          <p:spPr>
            <a:xfrm rot="10800000">
              <a:off x="3560496" y="503087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5" name="Triângulo isósceles 74">
              <a:extLst>
                <a:ext uri="{FF2B5EF4-FFF2-40B4-BE49-F238E27FC236}">
                  <a16:creationId xmlns:a16="http://schemas.microsoft.com/office/drawing/2014/main" id="{27F4C949-3168-4750-9B3C-FC875F663BF6}"/>
                </a:ext>
              </a:extLst>
            </p:cNvPr>
            <p:cNvSpPr/>
            <p:nvPr/>
          </p:nvSpPr>
          <p:spPr>
            <a:xfrm rot="10800000">
              <a:off x="7468428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6" name="Triângulo isósceles 75">
              <a:extLst>
                <a:ext uri="{FF2B5EF4-FFF2-40B4-BE49-F238E27FC236}">
                  <a16:creationId xmlns:a16="http://schemas.microsoft.com/office/drawing/2014/main" id="{B4A48027-D1A1-469E-8F97-C01CDFB93735}"/>
                </a:ext>
              </a:extLst>
            </p:cNvPr>
            <p:cNvSpPr/>
            <p:nvPr/>
          </p:nvSpPr>
          <p:spPr>
            <a:xfrm rot="10800000">
              <a:off x="10073717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7" name="Triângulo isósceles 76">
              <a:extLst>
                <a:ext uri="{FF2B5EF4-FFF2-40B4-BE49-F238E27FC236}">
                  <a16:creationId xmlns:a16="http://schemas.microsoft.com/office/drawing/2014/main" id="{B7611F34-31B9-49FD-9188-FB954EFD9FDC}"/>
                </a:ext>
              </a:extLst>
            </p:cNvPr>
            <p:cNvSpPr/>
            <p:nvPr/>
          </p:nvSpPr>
          <p:spPr>
            <a:xfrm rot="10800000">
              <a:off x="8771072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8" name="Triângulo isósceles 77">
              <a:extLst>
                <a:ext uri="{FF2B5EF4-FFF2-40B4-BE49-F238E27FC236}">
                  <a16:creationId xmlns:a16="http://schemas.microsoft.com/office/drawing/2014/main" id="{4532AA4E-E2CB-4915-903D-8AC5807121FB}"/>
                </a:ext>
              </a:extLst>
            </p:cNvPr>
            <p:cNvSpPr/>
            <p:nvPr/>
          </p:nvSpPr>
          <p:spPr>
            <a:xfrm rot="10800000">
              <a:off x="-347436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9" name="Triângulo isósceles 78">
              <a:extLst>
                <a:ext uri="{FF2B5EF4-FFF2-40B4-BE49-F238E27FC236}">
                  <a16:creationId xmlns:a16="http://schemas.microsoft.com/office/drawing/2014/main" id="{0EDEB8FE-6178-46F7-B70C-765848400BB0}"/>
                </a:ext>
              </a:extLst>
            </p:cNvPr>
            <p:cNvSpPr/>
            <p:nvPr/>
          </p:nvSpPr>
          <p:spPr>
            <a:xfrm rot="10800000">
              <a:off x="4863140" y="503087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0" name="Triângulo isósceles 79">
              <a:extLst>
                <a:ext uri="{FF2B5EF4-FFF2-40B4-BE49-F238E27FC236}">
                  <a16:creationId xmlns:a16="http://schemas.microsoft.com/office/drawing/2014/main" id="{70E96D20-AA76-4B74-96FD-3199045639F8}"/>
                </a:ext>
              </a:extLst>
            </p:cNvPr>
            <p:cNvSpPr/>
            <p:nvPr/>
          </p:nvSpPr>
          <p:spPr>
            <a:xfrm rot="10800000">
              <a:off x="2257852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1" name="Triângulo isósceles 80">
              <a:extLst>
                <a:ext uri="{FF2B5EF4-FFF2-40B4-BE49-F238E27FC236}">
                  <a16:creationId xmlns:a16="http://schemas.microsoft.com/office/drawing/2014/main" id="{B0079430-C65F-4C5F-803E-5C042B0985FA}"/>
                </a:ext>
              </a:extLst>
            </p:cNvPr>
            <p:cNvSpPr/>
            <p:nvPr/>
          </p:nvSpPr>
          <p:spPr>
            <a:xfrm rot="10800000">
              <a:off x="6165784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2" name="Triângulo isósceles 81">
              <a:extLst>
                <a:ext uri="{FF2B5EF4-FFF2-40B4-BE49-F238E27FC236}">
                  <a16:creationId xmlns:a16="http://schemas.microsoft.com/office/drawing/2014/main" id="{BD7668AD-53AE-4E5C-B73B-D6FDC1BCCD71}"/>
                </a:ext>
              </a:extLst>
            </p:cNvPr>
            <p:cNvSpPr/>
            <p:nvPr/>
          </p:nvSpPr>
          <p:spPr>
            <a:xfrm>
              <a:off x="1591254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3" name="Triângulo isósceles 82">
              <a:extLst>
                <a:ext uri="{FF2B5EF4-FFF2-40B4-BE49-F238E27FC236}">
                  <a16:creationId xmlns:a16="http://schemas.microsoft.com/office/drawing/2014/main" id="{664B12D1-B22B-43DB-872E-1E6A9F196E96}"/>
                </a:ext>
              </a:extLst>
            </p:cNvPr>
            <p:cNvSpPr/>
            <p:nvPr/>
          </p:nvSpPr>
          <p:spPr>
            <a:xfrm>
              <a:off x="4196542" y="524859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4" name="Triângulo isósceles 83">
              <a:extLst>
                <a:ext uri="{FF2B5EF4-FFF2-40B4-BE49-F238E27FC236}">
                  <a16:creationId xmlns:a16="http://schemas.microsoft.com/office/drawing/2014/main" id="{331A4AE4-A1C2-4836-8C76-D8E5F1497163}"/>
                </a:ext>
              </a:extLst>
            </p:cNvPr>
            <p:cNvSpPr/>
            <p:nvPr/>
          </p:nvSpPr>
          <p:spPr>
            <a:xfrm>
              <a:off x="8104474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5" name="Triângulo isósceles 84">
              <a:extLst>
                <a:ext uri="{FF2B5EF4-FFF2-40B4-BE49-F238E27FC236}">
                  <a16:creationId xmlns:a16="http://schemas.microsoft.com/office/drawing/2014/main" id="{0BD1A572-17FC-452D-AEFD-0EAFF760ADC7}"/>
                </a:ext>
              </a:extLst>
            </p:cNvPr>
            <p:cNvSpPr/>
            <p:nvPr/>
          </p:nvSpPr>
          <p:spPr>
            <a:xfrm>
              <a:off x="10709763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6" name="Triângulo isósceles 85">
              <a:extLst>
                <a:ext uri="{FF2B5EF4-FFF2-40B4-BE49-F238E27FC236}">
                  <a16:creationId xmlns:a16="http://schemas.microsoft.com/office/drawing/2014/main" id="{5F7CE8F7-B064-47BD-8463-9413501FAB3A}"/>
                </a:ext>
              </a:extLst>
            </p:cNvPr>
            <p:cNvSpPr/>
            <p:nvPr/>
          </p:nvSpPr>
          <p:spPr>
            <a:xfrm>
              <a:off x="9407118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7" name="Triângulo isósceles 86">
              <a:extLst>
                <a:ext uri="{FF2B5EF4-FFF2-40B4-BE49-F238E27FC236}">
                  <a16:creationId xmlns:a16="http://schemas.microsoft.com/office/drawing/2014/main" id="{6AC8F5E2-5E3D-43D2-BFF3-214732254282}"/>
                </a:ext>
              </a:extLst>
            </p:cNvPr>
            <p:cNvSpPr/>
            <p:nvPr/>
          </p:nvSpPr>
          <p:spPr>
            <a:xfrm>
              <a:off x="288610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8" name="Triângulo isósceles 87">
              <a:extLst>
                <a:ext uri="{FF2B5EF4-FFF2-40B4-BE49-F238E27FC236}">
                  <a16:creationId xmlns:a16="http://schemas.microsoft.com/office/drawing/2014/main" id="{9D857C2C-EB05-43D2-8256-BA79C93891AC}"/>
                </a:ext>
              </a:extLst>
            </p:cNvPr>
            <p:cNvSpPr/>
            <p:nvPr/>
          </p:nvSpPr>
          <p:spPr>
            <a:xfrm>
              <a:off x="5499186" y="524859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9" name="Triângulo isósceles 88">
              <a:extLst>
                <a:ext uri="{FF2B5EF4-FFF2-40B4-BE49-F238E27FC236}">
                  <a16:creationId xmlns:a16="http://schemas.microsoft.com/office/drawing/2014/main" id="{16CF2364-9018-4418-BE34-8B5AD015A11E}"/>
                </a:ext>
              </a:extLst>
            </p:cNvPr>
            <p:cNvSpPr/>
            <p:nvPr/>
          </p:nvSpPr>
          <p:spPr>
            <a:xfrm>
              <a:off x="2893898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0" name="Triângulo isósceles 89">
              <a:extLst>
                <a:ext uri="{FF2B5EF4-FFF2-40B4-BE49-F238E27FC236}">
                  <a16:creationId xmlns:a16="http://schemas.microsoft.com/office/drawing/2014/main" id="{C32620CA-D3FB-4A0D-929D-4EC1178D154D}"/>
                </a:ext>
              </a:extLst>
            </p:cNvPr>
            <p:cNvSpPr/>
            <p:nvPr/>
          </p:nvSpPr>
          <p:spPr>
            <a:xfrm>
              <a:off x="6801830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1" name="Triângulo isósceles 90">
              <a:extLst>
                <a:ext uri="{FF2B5EF4-FFF2-40B4-BE49-F238E27FC236}">
                  <a16:creationId xmlns:a16="http://schemas.microsoft.com/office/drawing/2014/main" id="{C930B551-D025-458B-A600-F7A21A2ADDB9}"/>
                </a:ext>
              </a:extLst>
            </p:cNvPr>
            <p:cNvSpPr/>
            <p:nvPr/>
          </p:nvSpPr>
          <p:spPr>
            <a:xfrm>
              <a:off x="-1014035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2" name="Triângulo isósceles 91">
              <a:extLst>
                <a:ext uri="{FF2B5EF4-FFF2-40B4-BE49-F238E27FC236}">
                  <a16:creationId xmlns:a16="http://schemas.microsoft.com/office/drawing/2014/main" id="{8C561C37-D3B1-4C2B-A8D0-14CEF3FE07F2}"/>
                </a:ext>
              </a:extLst>
            </p:cNvPr>
            <p:cNvSpPr/>
            <p:nvPr/>
          </p:nvSpPr>
          <p:spPr>
            <a:xfrm rot="10800000">
              <a:off x="11376362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3" name="Triângulo isósceles 92">
              <a:extLst>
                <a:ext uri="{FF2B5EF4-FFF2-40B4-BE49-F238E27FC236}">
                  <a16:creationId xmlns:a16="http://schemas.microsoft.com/office/drawing/2014/main" id="{7AFC8C4F-B181-4747-80E8-8F5816174F15}"/>
                </a:ext>
              </a:extLst>
            </p:cNvPr>
            <p:cNvSpPr/>
            <p:nvPr/>
          </p:nvSpPr>
          <p:spPr>
            <a:xfrm rot="10800000">
              <a:off x="-1650082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4" name="Triângulo isósceles 93">
              <a:extLst>
                <a:ext uri="{FF2B5EF4-FFF2-40B4-BE49-F238E27FC236}">
                  <a16:creationId xmlns:a16="http://schemas.microsoft.com/office/drawing/2014/main" id="{70D2077E-A630-4B12-AAF9-2E1661047B90}"/>
                </a:ext>
              </a:extLst>
            </p:cNvPr>
            <p:cNvSpPr/>
            <p:nvPr/>
          </p:nvSpPr>
          <p:spPr>
            <a:xfrm rot="10800000">
              <a:off x="12679005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5" name="Triângulo isósceles 94">
              <a:extLst>
                <a:ext uri="{FF2B5EF4-FFF2-40B4-BE49-F238E27FC236}">
                  <a16:creationId xmlns:a16="http://schemas.microsoft.com/office/drawing/2014/main" id="{72B4FAB7-5F05-41A3-9B4E-A24627863742}"/>
                </a:ext>
              </a:extLst>
            </p:cNvPr>
            <p:cNvSpPr/>
            <p:nvPr/>
          </p:nvSpPr>
          <p:spPr>
            <a:xfrm>
              <a:off x="12012406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6" name="Triângulo isósceles 95">
              <a:extLst>
                <a:ext uri="{FF2B5EF4-FFF2-40B4-BE49-F238E27FC236}">
                  <a16:creationId xmlns:a16="http://schemas.microsoft.com/office/drawing/2014/main" id="{E3F4862C-BD38-4794-83F0-E6848FE0D052}"/>
                </a:ext>
              </a:extLst>
            </p:cNvPr>
            <p:cNvSpPr/>
            <p:nvPr/>
          </p:nvSpPr>
          <p:spPr>
            <a:xfrm rot="10800000">
              <a:off x="955208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7" name="Triângulo isósceles 96">
              <a:extLst>
                <a:ext uri="{FF2B5EF4-FFF2-40B4-BE49-F238E27FC236}">
                  <a16:creationId xmlns:a16="http://schemas.microsoft.com/office/drawing/2014/main" id="{F4E8CD6E-1CBE-45F2-806E-D40F402AD20C}"/>
                </a:ext>
              </a:extLst>
            </p:cNvPr>
            <p:cNvSpPr/>
            <p:nvPr/>
          </p:nvSpPr>
          <p:spPr>
            <a:xfrm rot="10800000">
              <a:off x="3560496" y="-1061346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8" name="Triângulo isósceles 97">
              <a:extLst>
                <a:ext uri="{FF2B5EF4-FFF2-40B4-BE49-F238E27FC236}">
                  <a16:creationId xmlns:a16="http://schemas.microsoft.com/office/drawing/2014/main" id="{82C53F2B-F291-4A0A-AB31-3D777E6B7090}"/>
                </a:ext>
              </a:extLst>
            </p:cNvPr>
            <p:cNvSpPr/>
            <p:nvPr/>
          </p:nvSpPr>
          <p:spPr>
            <a:xfrm rot="10800000">
              <a:off x="7468428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9" name="Triângulo isósceles 98">
              <a:extLst>
                <a:ext uri="{FF2B5EF4-FFF2-40B4-BE49-F238E27FC236}">
                  <a16:creationId xmlns:a16="http://schemas.microsoft.com/office/drawing/2014/main" id="{66E56814-5D47-4B4A-866A-DCB586F1BBB7}"/>
                </a:ext>
              </a:extLst>
            </p:cNvPr>
            <p:cNvSpPr/>
            <p:nvPr/>
          </p:nvSpPr>
          <p:spPr>
            <a:xfrm rot="10800000">
              <a:off x="10073717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0" name="Triângulo isósceles 99">
              <a:extLst>
                <a:ext uri="{FF2B5EF4-FFF2-40B4-BE49-F238E27FC236}">
                  <a16:creationId xmlns:a16="http://schemas.microsoft.com/office/drawing/2014/main" id="{F54BB943-AFC6-4603-A3A1-90D68595EDC8}"/>
                </a:ext>
              </a:extLst>
            </p:cNvPr>
            <p:cNvSpPr/>
            <p:nvPr/>
          </p:nvSpPr>
          <p:spPr>
            <a:xfrm rot="10800000">
              <a:off x="8771072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1" name="Triângulo isósceles 100">
              <a:extLst>
                <a:ext uri="{FF2B5EF4-FFF2-40B4-BE49-F238E27FC236}">
                  <a16:creationId xmlns:a16="http://schemas.microsoft.com/office/drawing/2014/main" id="{8321772B-AE12-455F-8291-2B0597F39B92}"/>
                </a:ext>
              </a:extLst>
            </p:cNvPr>
            <p:cNvSpPr/>
            <p:nvPr/>
          </p:nvSpPr>
          <p:spPr>
            <a:xfrm rot="10800000">
              <a:off x="-347436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2" name="Triângulo isósceles 101">
              <a:extLst>
                <a:ext uri="{FF2B5EF4-FFF2-40B4-BE49-F238E27FC236}">
                  <a16:creationId xmlns:a16="http://schemas.microsoft.com/office/drawing/2014/main" id="{82ACA007-2592-4685-969E-CDB7CDC51940}"/>
                </a:ext>
              </a:extLst>
            </p:cNvPr>
            <p:cNvSpPr/>
            <p:nvPr/>
          </p:nvSpPr>
          <p:spPr>
            <a:xfrm rot="10800000">
              <a:off x="4863140" y="-1061346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3" name="Triângulo isósceles 102">
              <a:extLst>
                <a:ext uri="{FF2B5EF4-FFF2-40B4-BE49-F238E27FC236}">
                  <a16:creationId xmlns:a16="http://schemas.microsoft.com/office/drawing/2014/main" id="{B0AE9FE8-4BC0-447C-8386-4E4877688221}"/>
                </a:ext>
              </a:extLst>
            </p:cNvPr>
            <p:cNvSpPr/>
            <p:nvPr/>
          </p:nvSpPr>
          <p:spPr>
            <a:xfrm rot="10800000">
              <a:off x="2257852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4" name="Triângulo isósceles 103">
              <a:extLst>
                <a:ext uri="{FF2B5EF4-FFF2-40B4-BE49-F238E27FC236}">
                  <a16:creationId xmlns:a16="http://schemas.microsoft.com/office/drawing/2014/main" id="{00983A47-E0B7-4112-9119-8009DA295428}"/>
                </a:ext>
              </a:extLst>
            </p:cNvPr>
            <p:cNvSpPr/>
            <p:nvPr/>
          </p:nvSpPr>
          <p:spPr>
            <a:xfrm rot="10800000">
              <a:off x="6165784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5" name="Triângulo isósceles 104">
              <a:extLst>
                <a:ext uri="{FF2B5EF4-FFF2-40B4-BE49-F238E27FC236}">
                  <a16:creationId xmlns:a16="http://schemas.microsoft.com/office/drawing/2014/main" id="{27003DC2-E87C-409B-977C-94CED8529B3B}"/>
                </a:ext>
              </a:extLst>
            </p:cNvPr>
            <p:cNvSpPr/>
            <p:nvPr/>
          </p:nvSpPr>
          <p:spPr>
            <a:xfrm>
              <a:off x="1591254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6" name="Triângulo isósceles 105">
              <a:extLst>
                <a:ext uri="{FF2B5EF4-FFF2-40B4-BE49-F238E27FC236}">
                  <a16:creationId xmlns:a16="http://schemas.microsoft.com/office/drawing/2014/main" id="{689F57FB-00DC-4508-8E42-DB858F4F90CF}"/>
                </a:ext>
              </a:extLst>
            </p:cNvPr>
            <p:cNvSpPr/>
            <p:nvPr/>
          </p:nvSpPr>
          <p:spPr>
            <a:xfrm>
              <a:off x="4196542" y="-84363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7" name="Triângulo isósceles 106">
              <a:extLst>
                <a:ext uri="{FF2B5EF4-FFF2-40B4-BE49-F238E27FC236}">
                  <a16:creationId xmlns:a16="http://schemas.microsoft.com/office/drawing/2014/main" id="{18C4DB61-DC55-4EF9-8D69-235B8817C871}"/>
                </a:ext>
              </a:extLst>
            </p:cNvPr>
            <p:cNvSpPr/>
            <p:nvPr/>
          </p:nvSpPr>
          <p:spPr>
            <a:xfrm>
              <a:off x="8104474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8" name="Triângulo isósceles 107">
              <a:extLst>
                <a:ext uri="{FF2B5EF4-FFF2-40B4-BE49-F238E27FC236}">
                  <a16:creationId xmlns:a16="http://schemas.microsoft.com/office/drawing/2014/main" id="{7B03CCA9-5C7F-4155-A7E4-5B6F31AD04E2}"/>
                </a:ext>
              </a:extLst>
            </p:cNvPr>
            <p:cNvSpPr/>
            <p:nvPr/>
          </p:nvSpPr>
          <p:spPr>
            <a:xfrm>
              <a:off x="10709763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9" name="Triângulo isósceles 108">
              <a:extLst>
                <a:ext uri="{FF2B5EF4-FFF2-40B4-BE49-F238E27FC236}">
                  <a16:creationId xmlns:a16="http://schemas.microsoft.com/office/drawing/2014/main" id="{99A7F872-1F41-47AD-A8AB-28FD751A1FBE}"/>
                </a:ext>
              </a:extLst>
            </p:cNvPr>
            <p:cNvSpPr/>
            <p:nvPr/>
          </p:nvSpPr>
          <p:spPr>
            <a:xfrm>
              <a:off x="9407118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0" name="Triângulo isósceles 109">
              <a:extLst>
                <a:ext uri="{FF2B5EF4-FFF2-40B4-BE49-F238E27FC236}">
                  <a16:creationId xmlns:a16="http://schemas.microsoft.com/office/drawing/2014/main" id="{59C3E36E-C10B-4A5B-ABF7-C4EB0DD57443}"/>
                </a:ext>
              </a:extLst>
            </p:cNvPr>
            <p:cNvSpPr/>
            <p:nvPr/>
          </p:nvSpPr>
          <p:spPr>
            <a:xfrm>
              <a:off x="288610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1" name="Triângulo isósceles 110">
              <a:extLst>
                <a:ext uri="{FF2B5EF4-FFF2-40B4-BE49-F238E27FC236}">
                  <a16:creationId xmlns:a16="http://schemas.microsoft.com/office/drawing/2014/main" id="{E502F4F2-AC3C-456A-B586-AEC012569635}"/>
                </a:ext>
              </a:extLst>
            </p:cNvPr>
            <p:cNvSpPr/>
            <p:nvPr/>
          </p:nvSpPr>
          <p:spPr>
            <a:xfrm>
              <a:off x="5499186" y="-84363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2" name="Triângulo isósceles 111">
              <a:extLst>
                <a:ext uri="{FF2B5EF4-FFF2-40B4-BE49-F238E27FC236}">
                  <a16:creationId xmlns:a16="http://schemas.microsoft.com/office/drawing/2014/main" id="{BCEC66E3-A404-43F1-8683-027194D194E1}"/>
                </a:ext>
              </a:extLst>
            </p:cNvPr>
            <p:cNvSpPr/>
            <p:nvPr/>
          </p:nvSpPr>
          <p:spPr>
            <a:xfrm>
              <a:off x="2893898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3" name="Triângulo isósceles 112">
              <a:extLst>
                <a:ext uri="{FF2B5EF4-FFF2-40B4-BE49-F238E27FC236}">
                  <a16:creationId xmlns:a16="http://schemas.microsoft.com/office/drawing/2014/main" id="{075891B7-D557-4D4C-8447-895020757754}"/>
                </a:ext>
              </a:extLst>
            </p:cNvPr>
            <p:cNvSpPr/>
            <p:nvPr/>
          </p:nvSpPr>
          <p:spPr>
            <a:xfrm>
              <a:off x="6801830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4" name="Triângulo isósceles 113">
              <a:extLst>
                <a:ext uri="{FF2B5EF4-FFF2-40B4-BE49-F238E27FC236}">
                  <a16:creationId xmlns:a16="http://schemas.microsoft.com/office/drawing/2014/main" id="{82114E42-4BFD-430C-B2C7-FA40BF6E1A52}"/>
                </a:ext>
              </a:extLst>
            </p:cNvPr>
            <p:cNvSpPr/>
            <p:nvPr/>
          </p:nvSpPr>
          <p:spPr>
            <a:xfrm>
              <a:off x="-1014035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5" name="Triângulo isósceles 114">
              <a:extLst>
                <a:ext uri="{FF2B5EF4-FFF2-40B4-BE49-F238E27FC236}">
                  <a16:creationId xmlns:a16="http://schemas.microsoft.com/office/drawing/2014/main" id="{9261E977-71F3-4DC4-956C-B3353D477232}"/>
                </a:ext>
              </a:extLst>
            </p:cNvPr>
            <p:cNvSpPr/>
            <p:nvPr/>
          </p:nvSpPr>
          <p:spPr>
            <a:xfrm rot="10800000">
              <a:off x="11376362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6" name="Triângulo isósceles 115">
              <a:extLst>
                <a:ext uri="{FF2B5EF4-FFF2-40B4-BE49-F238E27FC236}">
                  <a16:creationId xmlns:a16="http://schemas.microsoft.com/office/drawing/2014/main" id="{D5432BD4-C91A-475A-9CF9-EA0AE119086D}"/>
                </a:ext>
              </a:extLst>
            </p:cNvPr>
            <p:cNvSpPr/>
            <p:nvPr/>
          </p:nvSpPr>
          <p:spPr>
            <a:xfrm rot="10800000">
              <a:off x="-1650082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7" name="Triângulo isósceles 116">
              <a:extLst>
                <a:ext uri="{FF2B5EF4-FFF2-40B4-BE49-F238E27FC236}">
                  <a16:creationId xmlns:a16="http://schemas.microsoft.com/office/drawing/2014/main" id="{7F6AFE5E-4EF0-4367-8591-94190BCA8795}"/>
                </a:ext>
              </a:extLst>
            </p:cNvPr>
            <p:cNvSpPr/>
            <p:nvPr/>
          </p:nvSpPr>
          <p:spPr>
            <a:xfrm rot="10800000">
              <a:off x="12679005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8" name="Triângulo isósceles 117">
              <a:extLst>
                <a:ext uri="{FF2B5EF4-FFF2-40B4-BE49-F238E27FC236}">
                  <a16:creationId xmlns:a16="http://schemas.microsoft.com/office/drawing/2014/main" id="{2E7237F6-D50C-4F89-9D60-498DEFD2E98A}"/>
                </a:ext>
              </a:extLst>
            </p:cNvPr>
            <p:cNvSpPr/>
            <p:nvPr/>
          </p:nvSpPr>
          <p:spPr>
            <a:xfrm>
              <a:off x="12012406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9" name="Triângulo isósceles 118">
              <a:extLst>
                <a:ext uri="{FF2B5EF4-FFF2-40B4-BE49-F238E27FC236}">
                  <a16:creationId xmlns:a16="http://schemas.microsoft.com/office/drawing/2014/main" id="{1965D9FC-663F-4ACC-B54E-9B5C14EAE73E}"/>
                </a:ext>
              </a:extLst>
            </p:cNvPr>
            <p:cNvSpPr/>
            <p:nvPr/>
          </p:nvSpPr>
          <p:spPr>
            <a:xfrm rot="10800000">
              <a:off x="1583858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0" name="Triângulo isósceles 119">
              <a:extLst>
                <a:ext uri="{FF2B5EF4-FFF2-40B4-BE49-F238E27FC236}">
                  <a16:creationId xmlns:a16="http://schemas.microsoft.com/office/drawing/2014/main" id="{6747501A-0DEC-4C73-BCD9-4D2A55376E53}"/>
                </a:ext>
              </a:extLst>
            </p:cNvPr>
            <p:cNvSpPr/>
            <p:nvPr/>
          </p:nvSpPr>
          <p:spPr>
            <a:xfrm rot="10800000">
              <a:off x="4189146" y="6545870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1" name="Triângulo isósceles 120">
              <a:extLst>
                <a:ext uri="{FF2B5EF4-FFF2-40B4-BE49-F238E27FC236}">
                  <a16:creationId xmlns:a16="http://schemas.microsoft.com/office/drawing/2014/main" id="{C812FE12-0F7A-4BA0-8C5B-553199FF0E4C}"/>
                </a:ext>
              </a:extLst>
            </p:cNvPr>
            <p:cNvSpPr/>
            <p:nvPr/>
          </p:nvSpPr>
          <p:spPr>
            <a:xfrm rot="10800000">
              <a:off x="8097078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2" name="Triângulo isósceles 121">
              <a:extLst>
                <a:ext uri="{FF2B5EF4-FFF2-40B4-BE49-F238E27FC236}">
                  <a16:creationId xmlns:a16="http://schemas.microsoft.com/office/drawing/2014/main" id="{18477979-37EE-4F5B-A982-960370499614}"/>
                </a:ext>
              </a:extLst>
            </p:cNvPr>
            <p:cNvSpPr/>
            <p:nvPr/>
          </p:nvSpPr>
          <p:spPr>
            <a:xfrm rot="10800000">
              <a:off x="10702367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3" name="Triângulo isósceles 122">
              <a:extLst>
                <a:ext uri="{FF2B5EF4-FFF2-40B4-BE49-F238E27FC236}">
                  <a16:creationId xmlns:a16="http://schemas.microsoft.com/office/drawing/2014/main" id="{5E4B250D-44A9-401F-9EE0-C85088C11CF6}"/>
                </a:ext>
              </a:extLst>
            </p:cNvPr>
            <p:cNvSpPr/>
            <p:nvPr/>
          </p:nvSpPr>
          <p:spPr>
            <a:xfrm rot="10800000">
              <a:off x="9399722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4" name="Triângulo isósceles 123">
              <a:extLst>
                <a:ext uri="{FF2B5EF4-FFF2-40B4-BE49-F238E27FC236}">
                  <a16:creationId xmlns:a16="http://schemas.microsoft.com/office/drawing/2014/main" id="{DD9296EC-08F0-42BA-9DD4-0290EF42761B}"/>
                </a:ext>
              </a:extLst>
            </p:cNvPr>
            <p:cNvSpPr/>
            <p:nvPr/>
          </p:nvSpPr>
          <p:spPr>
            <a:xfrm rot="10800000">
              <a:off x="281214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5" name="Triângulo isósceles 124">
              <a:extLst>
                <a:ext uri="{FF2B5EF4-FFF2-40B4-BE49-F238E27FC236}">
                  <a16:creationId xmlns:a16="http://schemas.microsoft.com/office/drawing/2014/main" id="{90C66CD5-0F94-45E3-9BE2-6CBE1F1635F2}"/>
                </a:ext>
              </a:extLst>
            </p:cNvPr>
            <p:cNvSpPr/>
            <p:nvPr/>
          </p:nvSpPr>
          <p:spPr>
            <a:xfrm rot="10800000">
              <a:off x="5491790" y="6545870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6" name="Triângulo isósceles 125">
              <a:extLst>
                <a:ext uri="{FF2B5EF4-FFF2-40B4-BE49-F238E27FC236}">
                  <a16:creationId xmlns:a16="http://schemas.microsoft.com/office/drawing/2014/main" id="{157E9784-5152-4E5B-A5C1-6D35DC8A9D9F}"/>
                </a:ext>
              </a:extLst>
            </p:cNvPr>
            <p:cNvSpPr/>
            <p:nvPr/>
          </p:nvSpPr>
          <p:spPr>
            <a:xfrm rot="10800000">
              <a:off x="2886502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7" name="Triângulo isósceles 126">
              <a:extLst>
                <a:ext uri="{FF2B5EF4-FFF2-40B4-BE49-F238E27FC236}">
                  <a16:creationId xmlns:a16="http://schemas.microsoft.com/office/drawing/2014/main" id="{7FD35B29-6506-4315-9F11-C2D1D6D80D06}"/>
                </a:ext>
              </a:extLst>
            </p:cNvPr>
            <p:cNvSpPr/>
            <p:nvPr/>
          </p:nvSpPr>
          <p:spPr>
            <a:xfrm rot="10800000">
              <a:off x="6794434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8" name="Triângulo isósceles 127">
              <a:extLst>
                <a:ext uri="{FF2B5EF4-FFF2-40B4-BE49-F238E27FC236}">
                  <a16:creationId xmlns:a16="http://schemas.microsoft.com/office/drawing/2014/main" id="{AEDAED5A-A89B-4779-8541-C8B88A613CB3}"/>
                </a:ext>
              </a:extLst>
            </p:cNvPr>
            <p:cNvSpPr/>
            <p:nvPr/>
          </p:nvSpPr>
          <p:spPr>
            <a:xfrm>
              <a:off x="2219904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9" name="Triângulo isósceles 128">
              <a:extLst>
                <a:ext uri="{FF2B5EF4-FFF2-40B4-BE49-F238E27FC236}">
                  <a16:creationId xmlns:a16="http://schemas.microsoft.com/office/drawing/2014/main" id="{98034C4D-ACB9-4377-BE82-5873C2186EAC}"/>
                </a:ext>
              </a:extLst>
            </p:cNvPr>
            <p:cNvSpPr/>
            <p:nvPr/>
          </p:nvSpPr>
          <p:spPr>
            <a:xfrm>
              <a:off x="4825192" y="676358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0" name="Triângulo isósceles 129">
              <a:extLst>
                <a:ext uri="{FF2B5EF4-FFF2-40B4-BE49-F238E27FC236}">
                  <a16:creationId xmlns:a16="http://schemas.microsoft.com/office/drawing/2014/main" id="{D97C7A53-066B-4296-9E88-A7D40E0BD942}"/>
                </a:ext>
              </a:extLst>
            </p:cNvPr>
            <p:cNvSpPr/>
            <p:nvPr/>
          </p:nvSpPr>
          <p:spPr>
            <a:xfrm>
              <a:off x="8733124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1" name="Triângulo isósceles 130">
              <a:extLst>
                <a:ext uri="{FF2B5EF4-FFF2-40B4-BE49-F238E27FC236}">
                  <a16:creationId xmlns:a16="http://schemas.microsoft.com/office/drawing/2014/main" id="{746F8F3A-20A6-4C40-80CC-F06BB9C94F0F}"/>
                </a:ext>
              </a:extLst>
            </p:cNvPr>
            <p:cNvSpPr/>
            <p:nvPr/>
          </p:nvSpPr>
          <p:spPr>
            <a:xfrm>
              <a:off x="11338413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2" name="Triângulo isósceles 131">
              <a:extLst>
                <a:ext uri="{FF2B5EF4-FFF2-40B4-BE49-F238E27FC236}">
                  <a16:creationId xmlns:a16="http://schemas.microsoft.com/office/drawing/2014/main" id="{E7915322-55DD-4D09-9F87-DA11D52F425E}"/>
                </a:ext>
              </a:extLst>
            </p:cNvPr>
            <p:cNvSpPr/>
            <p:nvPr/>
          </p:nvSpPr>
          <p:spPr>
            <a:xfrm>
              <a:off x="10035768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3" name="Triângulo isósceles 132">
              <a:extLst>
                <a:ext uri="{FF2B5EF4-FFF2-40B4-BE49-F238E27FC236}">
                  <a16:creationId xmlns:a16="http://schemas.microsoft.com/office/drawing/2014/main" id="{88BEB301-0007-4AA0-A6C5-E5C0FE3338C3}"/>
                </a:ext>
              </a:extLst>
            </p:cNvPr>
            <p:cNvSpPr/>
            <p:nvPr/>
          </p:nvSpPr>
          <p:spPr>
            <a:xfrm>
              <a:off x="917260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4" name="Triângulo isósceles 133">
              <a:extLst>
                <a:ext uri="{FF2B5EF4-FFF2-40B4-BE49-F238E27FC236}">
                  <a16:creationId xmlns:a16="http://schemas.microsoft.com/office/drawing/2014/main" id="{4C0EF6E9-E592-427E-AA3A-DBFDE284D52F}"/>
                </a:ext>
              </a:extLst>
            </p:cNvPr>
            <p:cNvSpPr/>
            <p:nvPr/>
          </p:nvSpPr>
          <p:spPr>
            <a:xfrm>
              <a:off x="6127836" y="676358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5" name="Triângulo isósceles 134">
              <a:extLst>
                <a:ext uri="{FF2B5EF4-FFF2-40B4-BE49-F238E27FC236}">
                  <a16:creationId xmlns:a16="http://schemas.microsoft.com/office/drawing/2014/main" id="{0578A437-771D-44EE-94C2-D45F5F2B6552}"/>
                </a:ext>
              </a:extLst>
            </p:cNvPr>
            <p:cNvSpPr/>
            <p:nvPr/>
          </p:nvSpPr>
          <p:spPr>
            <a:xfrm>
              <a:off x="3522548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6" name="Triângulo isósceles 135">
              <a:extLst>
                <a:ext uri="{FF2B5EF4-FFF2-40B4-BE49-F238E27FC236}">
                  <a16:creationId xmlns:a16="http://schemas.microsoft.com/office/drawing/2014/main" id="{6EDDEBE8-640C-43EA-B13A-6D5E3DECA659}"/>
                </a:ext>
              </a:extLst>
            </p:cNvPr>
            <p:cNvSpPr/>
            <p:nvPr/>
          </p:nvSpPr>
          <p:spPr>
            <a:xfrm>
              <a:off x="7430480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7" name="Triângulo isósceles 136">
              <a:extLst>
                <a:ext uri="{FF2B5EF4-FFF2-40B4-BE49-F238E27FC236}">
                  <a16:creationId xmlns:a16="http://schemas.microsoft.com/office/drawing/2014/main" id="{8EE9AEB3-BFE9-43FE-B90F-E4AB8D6FAF5D}"/>
                </a:ext>
              </a:extLst>
            </p:cNvPr>
            <p:cNvSpPr/>
            <p:nvPr/>
          </p:nvSpPr>
          <p:spPr>
            <a:xfrm>
              <a:off x="-385385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8" name="Triângulo isósceles 137">
              <a:extLst>
                <a:ext uri="{FF2B5EF4-FFF2-40B4-BE49-F238E27FC236}">
                  <a16:creationId xmlns:a16="http://schemas.microsoft.com/office/drawing/2014/main" id="{B67E0AF3-6586-467D-BB93-FC0FE105EB06}"/>
                </a:ext>
              </a:extLst>
            </p:cNvPr>
            <p:cNvSpPr/>
            <p:nvPr/>
          </p:nvSpPr>
          <p:spPr>
            <a:xfrm rot="10800000">
              <a:off x="12005012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9" name="Triângulo isósceles 138">
              <a:extLst>
                <a:ext uri="{FF2B5EF4-FFF2-40B4-BE49-F238E27FC236}">
                  <a16:creationId xmlns:a16="http://schemas.microsoft.com/office/drawing/2014/main" id="{EFAE7F54-A93B-41A0-ABC7-4689B44056F4}"/>
                </a:ext>
              </a:extLst>
            </p:cNvPr>
            <p:cNvSpPr/>
            <p:nvPr/>
          </p:nvSpPr>
          <p:spPr>
            <a:xfrm rot="10800000">
              <a:off x="-1021432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42" name="CaixaDeTexto 141">
            <a:extLst>
              <a:ext uri="{FF2B5EF4-FFF2-40B4-BE49-F238E27FC236}">
                <a16:creationId xmlns:a16="http://schemas.microsoft.com/office/drawing/2014/main" id="{84E4E239-57C6-4A95-88BD-069349BEC813}"/>
              </a:ext>
            </a:extLst>
          </p:cNvPr>
          <p:cNvSpPr txBox="1"/>
          <p:nvPr/>
        </p:nvSpPr>
        <p:spPr>
          <a:xfrm>
            <a:off x="747879" y="328293"/>
            <a:ext cx="49515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4800" dirty="0">
                <a:ln>
                  <a:solidFill>
                    <a:prstClr val="white">
                      <a:lumMod val="85000"/>
                    </a:prstClr>
                  </a:solidFill>
                </a:ln>
                <a:solidFill>
                  <a:srgbClr val="E7E6E6">
                    <a:lumMod val="50000"/>
                  </a:srgb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Diagrama de classe</a:t>
            </a:r>
            <a:endParaRPr kumimoji="0" lang="pt-BR" sz="4800" b="0" i="0" u="none" strike="noStrike" kern="1200" cap="none" spc="0" normalizeH="0" baseline="0" noProof="0" dirty="0">
              <a:ln>
                <a:solidFill>
                  <a:prstClr val="white">
                    <a:lumMod val="85000"/>
                  </a:prstClr>
                </a:solidFill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Calibri Light" panose="020F0302020204030204" pitchFamily="34" charset="0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7930" y="1204228"/>
            <a:ext cx="12679005" cy="5547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163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1" grpId="0" animBg="1"/>
      <p:bldP spid="143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Retângulo 99">
            <a:extLst>
              <a:ext uri="{FF2B5EF4-FFF2-40B4-BE49-F238E27FC236}">
                <a16:creationId xmlns:a16="http://schemas.microsoft.com/office/drawing/2014/main" id="{8EFCEFAB-7F9B-4A77-B2FB-0ED70A0C074C}"/>
              </a:ext>
            </a:extLst>
          </p:cNvPr>
          <p:cNvSpPr/>
          <p:nvPr/>
        </p:nvSpPr>
        <p:spPr>
          <a:xfrm>
            <a:off x="-11975643" y="-2898183"/>
            <a:ext cx="16573500" cy="1247775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riângulo isósceles 8">
            <a:extLst>
              <a:ext uri="{FF2B5EF4-FFF2-40B4-BE49-F238E27FC236}">
                <a16:creationId xmlns:a16="http://schemas.microsoft.com/office/drawing/2014/main" id="{89C4F5CB-CB09-4E71-A1AE-D25A76BF1F18}"/>
              </a:ext>
            </a:extLst>
          </p:cNvPr>
          <p:cNvSpPr/>
          <p:nvPr/>
        </p:nvSpPr>
        <p:spPr>
          <a:xfrm rot="10800000">
            <a:off x="1621958" y="454447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riângulo isósceles 9">
            <a:extLst>
              <a:ext uri="{FF2B5EF4-FFF2-40B4-BE49-F238E27FC236}">
                <a16:creationId xmlns:a16="http://schemas.microsoft.com/office/drawing/2014/main" id="{530B881A-016F-4A39-81D7-791BEC0E1689}"/>
              </a:ext>
            </a:extLst>
          </p:cNvPr>
          <p:cNvSpPr/>
          <p:nvPr/>
        </p:nvSpPr>
        <p:spPr>
          <a:xfrm rot="10800000">
            <a:off x="4227246" y="454448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riângulo isósceles 10">
            <a:extLst>
              <a:ext uri="{FF2B5EF4-FFF2-40B4-BE49-F238E27FC236}">
                <a16:creationId xmlns:a16="http://schemas.microsoft.com/office/drawing/2014/main" id="{9C2471AE-8974-4E68-9FDE-24D711B50BA4}"/>
              </a:ext>
            </a:extLst>
          </p:cNvPr>
          <p:cNvSpPr/>
          <p:nvPr/>
        </p:nvSpPr>
        <p:spPr>
          <a:xfrm rot="10800000">
            <a:off x="8135178" y="454447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riângulo isósceles 11">
            <a:extLst>
              <a:ext uri="{FF2B5EF4-FFF2-40B4-BE49-F238E27FC236}">
                <a16:creationId xmlns:a16="http://schemas.microsoft.com/office/drawing/2014/main" id="{4E08171E-0DC3-49F9-B00C-9FB6B0D2C49F}"/>
              </a:ext>
            </a:extLst>
          </p:cNvPr>
          <p:cNvSpPr/>
          <p:nvPr/>
        </p:nvSpPr>
        <p:spPr>
          <a:xfrm rot="10800000">
            <a:off x="10740467" y="454447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riângulo isósceles 12">
            <a:extLst>
              <a:ext uri="{FF2B5EF4-FFF2-40B4-BE49-F238E27FC236}">
                <a16:creationId xmlns:a16="http://schemas.microsoft.com/office/drawing/2014/main" id="{DF8A804E-CB6A-44F4-B02C-B1F3623E0E85}"/>
              </a:ext>
            </a:extLst>
          </p:cNvPr>
          <p:cNvSpPr/>
          <p:nvPr/>
        </p:nvSpPr>
        <p:spPr>
          <a:xfrm rot="10800000">
            <a:off x="9437822" y="454447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riângulo isósceles 13">
            <a:extLst>
              <a:ext uri="{FF2B5EF4-FFF2-40B4-BE49-F238E27FC236}">
                <a16:creationId xmlns:a16="http://schemas.microsoft.com/office/drawing/2014/main" id="{6A317559-010F-440B-AF58-3CDE2B3856B4}"/>
              </a:ext>
            </a:extLst>
          </p:cNvPr>
          <p:cNvSpPr/>
          <p:nvPr/>
        </p:nvSpPr>
        <p:spPr>
          <a:xfrm rot="10800000">
            <a:off x="319314" y="454447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Triângulo isósceles 14">
            <a:extLst>
              <a:ext uri="{FF2B5EF4-FFF2-40B4-BE49-F238E27FC236}">
                <a16:creationId xmlns:a16="http://schemas.microsoft.com/office/drawing/2014/main" id="{AB00A4D4-F2BE-44E5-BA70-D4EC65BEA2A0}"/>
              </a:ext>
            </a:extLst>
          </p:cNvPr>
          <p:cNvSpPr/>
          <p:nvPr/>
        </p:nvSpPr>
        <p:spPr>
          <a:xfrm rot="10800000">
            <a:off x="5529890" y="454448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Triângulo isósceles 15">
            <a:extLst>
              <a:ext uri="{FF2B5EF4-FFF2-40B4-BE49-F238E27FC236}">
                <a16:creationId xmlns:a16="http://schemas.microsoft.com/office/drawing/2014/main" id="{0827F77A-F6CC-4814-BCA4-82DA484F0A1A}"/>
              </a:ext>
            </a:extLst>
          </p:cNvPr>
          <p:cNvSpPr/>
          <p:nvPr/>
        </p:nvSpPr>
        <p:spPr>
          <a:xfrm rot="10800000">
            <a:off x="2924602" y="454447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Triângulo isósceles 19">
            <a:extLst>
              <a:ext uri="{FF2B5EF4-FFF2-40B4-BE49-F238E27FC236}">
                <a16:creationId xmlns:a16="http://schemas.microsoft.com/office/drawing/2014/main" id="{8102B095-A39F-438C-9720-2A31970E9C15}"/>
              </a:ext>
            </a:extLst>
          </p:cNvPr>
          <p:cNvSpPr/>
          <p:nvPr/>
        </p:nvSpPr>
        <p:spPr>
          <a:xfrm rot="10800000">
            <a:off x="6832534" y="454447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Triângulo isósceles 20">
            <a:extLst>
              <a:ext uri="{FF2B5EF4-FFF2-40B4-BE49-F238E27FC236}">
                <a16:creationId xmlns:a16="http://schemas.microsoft.com/office/drawing/2014/main" id="{94AB276F-A95E-46B5-A221-5AF3D01BB8B3}"/>
              </a:ext>
            </a:extLst>
          </p:cNvPr>
          <p:cNvSpPr/>
          <p:nvPr/>
        </p:nvSpPr>
        <p:spPr>
          <a:xfrm>
            <a:off x="2258004" y="672161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Triângulo isósceles 21">
            <a:extLst>
              <a:ext uri="{FF2B5EF4-FFF2-40B4-BE49-F238E27FC236}">
                <a16:creationId xmlns:a16="http://schemas.microsoft.com/office/drawing/2014/main" id="{AEB3C9F1-D9E3-42A8-9ADF-44B9FD35031C}"/>
              </a:ext>
            </a:extLst>
          </p:cNvPr>
          <p:cNvSpPr/>
          <p:nvPr/>
        </p:nvSpPr>
        <p:spPr>
          <a:xfrm>
            <a:off x="4863292" y="672162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Triângulo isósceles 22">
            <a:extLst>
              <a:ext uri="{FF2B5EF4-FFF2-40B4-BE49-F238E27FC236}">
                <a16:creationId xmlns:a16="http://schemas.microsoft.com/office/drawing/2014/main" id="{B15036A3-D14D-45C7-9D72-06DF6A0103B3}"/>
              </a:ext>
            </a:extLst>
          </p:cNvPr>
          <p:cNvSpPr/>
          <p:nvPr/>
        </p:nvSpPr>
        <p:spPr>
          <a:xfrm>
            <a:off x="8771224" y="672161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Triângulo isósceles 23">
            <a:extLst>
              <a:ext uri="{FF2B5EF4-FFF2-40B4-BE49-F238E27FC236}">
                <a16:creationId xmlns:a16="http://schemas.microsoft.com/office/drawing/2014/main" id="{8FE12678-C0AF-4361-AC1F-AE6A2688F9E5}"/>
              </a:ext>
            </a:extLst>
          </p:cNvPr>
          <p:cNvSpPr/>
          <p:nvPr/>
        </p:nvSpPr>
        <p:spPr>
          <a:xfrm>
            <a:off x="11376513" y="672161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Triângulo isósceles 24">
            <a:extLst>
              <a:ext uri="{FF2B5EF4-FFF2-40B4-BE49-F238E27FC236}">
                <a16:creationId xmlns:a16="http://schemas.microsoft.com/office/drawing/2014/main" id="{004CD09B-8668-41C7-AEC6-7C6D43A6EC00}"/>
              </a:ext>
            </a:extLst>
          </p:cNvPr>
          <p:cNvSpPr/>
          <p:nvPr/>
        </p:nvSpPr>
        <p:spPr>
          <a:xfrm>
            <a:off x="10073868" y="672161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Triângulo isósceles 25">
            <a:extLst>
              <a:ext uri="{FF2B5EF4-FFF2-40B4-BE49-F238E27FC236}">
                <a16:creationId xmlns:a16="http://schemas.microsoft.com/office/drawing/2014/main" id="{17FA559E-290D-49AE-8004-EE6623A722E1}"/>
              </a:ext>
            </a:extLst>
          </p:cNvPr>
          <p:cNvSpPr/>
          <p:nvPr/>
        </p:nvSpPr>
        <p:spPr>
          <a:xfrm>
            <a:off x="955360" y="672161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Triângulo isósceles 26">
            <a:extLst>
              <a:ext uri="{FF2B5EF4-FFF2-40B4-BE49-F238E27FC236}">
                <a16:creationId xmlns:a16="http://schemas.microsoft.com/office/drawing/2014/main" id="{CF143B39-F1B0-4A48-8065-AF95E0230614}"/>
              </a:ext>
            </a:extLst>
          </p:cNvPr>
          <p:cNvSpPr/>
          <p:nvPr/>
        </p:nvSpPr>
        <p:spPr>
          <a:xfrm>
            <a:off x="6165936" y="672162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Triângulo isósceles 27">
            <a:extLst>
              <a:ext uri="{FF2B5EF4-FFF2-40B4-BE49-F238E27FC236}">
                <a16:creationId xmlns:a16="http://schemas.microsoft.com/office/drawing/2014/main" id="{4F45A45F-D80B-4D24-86BB-5F2076B9E136}"/>
              </a:ext>
            </a:extLst>
          </p:cNvPr>
          <p:cNvSpPr/>
          <p:nvPr/>
        </p:nvSpPr>
        <p:spPr>
          <a:xfrm>
            <a:off x="3560648" y="672161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Triângulo isósceles 28">
            <a:extLst>
              <a:ext uri="{FF2B5EF4-FFF2-40B4-BE49-F238E27FC236}">
                <a16:creationId xmlns:a16="http://schemas.microsoft.com/office/drawing/2014/main" id="{3D58C9A8-FB6D-436D-88C0-292291CD64C4}"/>
              </a:ext>
            </a:extLst>
          </p:cNvPr>
          <p:cNvSpPr/>
          <p:nvPr/>
        </p:nvSpPr>
        <p:spPr>
          <a:xfrm>
            <a:off x="7468580" y="672161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Triângulo isósceles 29">
            <a:extLst>
              <a:ext uri="{FF2B5EF4-FFF2-40B4-BE49-F238E27FC236}">
                <a16:creationId xmlns:a16="http://schemas.microsoft.com/office/drawing/2014/main" id="{F14AF42E-F6C7-4CF0-9AD1-A5167832A1A0}"/>
              </a:ext>
            </a:extLst>
          </p:cNvPr>
          <p:cNvSpPr/>
          <p:nvPr/>
        </p:nvSpPr>
        <p:spPr>
          <a:xfrm>
            <a:off x="-347285" y="672161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Triângulo isósceles 30">
            <a:extLst>
              <a:ext uri="{FF2B5EF4-FFF2-40B4-BE49-F238E27FC236}">
                <a16:creationId xmlns:a16="http://schemas.microsoft.com/office/drawing/2014/main" id="{246643B1-35AA-41E1-98E2-64AC19EB337A}"/>
              </a:ext>
            </a:extLst>
          </p:cNvPr>
          <p:cNvSpPr/>
          <p:nvPr/>
        </p:nvSpPr>
        <p:spPr>
          <a:xfrm rot="10800000">
            <a:off x="12043112" y="454447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Triângulo isósceles 31">
            <a:extLst>
              <a:ext uri="{FF2B5EF4-FFF2-40B4-BE49-F238E27FC236}">
                <a16:creationId xmlns:a16="http://schemas.microsoft.com/office/drawing/2014/main" id="{4A56416B-91EC-4766-A33E-6948CB21A41F}"/>
              </a:ext>
            </a:extLst>
          </p:cNvPr>
          <p:cNvSpPr/>
          <p:nvPr/>
        </p:nvSpPr>
        <p:spPr>
          <a:xfrm rot="10800000">
            <a:off x="-983332" y="454447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Triângulo isósceles 32">
            <a:extLst>
              <a:ext uri="{FF2B5EF4-FFF2-40B4-BE49-F238E27FC236}">
                <a16:creationId xmlns:a16="http://schemas.microsoft.com/office/drawing/2014/main" id="{856EC45A-919E-4351-AF67-E9E9919ADD95}"/>
              </a:ext>
            </a:extLst>
          </p:cNvPr>
          <p:cNvSpPr/>
          <p:nvPr/>
        </p:nvSpPr>
        <p:spPr>
          <a:xfrm rot="10800000">
            <a:off x="955208" y="1974014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Triângulo isósceles 33">
            <a:extLst>
              <a:ext uri="{FF2B5EF4-FFF2-40B4-BE49-F238E27FC236}">
                <a16:creationId xmlns:a16="http://schemas.microsoft.com/office/drawing/2014/main" id="{35A49DFF-31F1-441E-AE99-2F34F8FB8A41}"/>
              </a:ext>
            </a:extLst>
          </p:cNvPr>
          <p:cNvSpPr/>
          <p:nvPr/>
        </p:nvSpPr>
        <p:spPr>
          <a:xfrm rot="10800000">
            <a:off x="3560496" y="1974015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Triângulo isósceles 34">
            <a:extLst>
              <a:ext uri="{FF2B5EF4-FFF2-40B4-BE49-F238E27FC236}">
                <a16:creationId xmlns:a16="http://schemas.microsoft.com/office/drawing/2014/main" id="{AB60C894-CB44-4782-B69A-4031C940C4EB}"/>
              </a:ext>
            </a:extLst>
          </p:cNvPr>
          <p:cNvSpPr/>
          <p:nvPr/>
        </p:nvSpPr>
        <p:spPr>
          <a:xfrm rot="10800000">
            <a:off x="7468428" y="1974014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Triângulo isósceles 35">
            <a:extLst>
              <a:ext uri="{FF2B5EF4-FFF2-40B4-BE49-F238E27FC236}">
                <a16:creationId xmlns:a16="http://schemas.microsoft.com/office/drawing/2014/main" id="{7A441773-6D0D-4A77-9A9B-551AC823F2E0}"/>
              </a:ext>
            </a:extLst>
          </p:cNvPr>
          <p:cNvSpPr/>
          <p:nvPr/>
        </p:nvSpPr>
        <p:spPr>
          <a:xfrm rot="10800000">
            <a:off x="10073717" y="1974014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Triângulo isósceles 36">
            <a:extLst>
              <a:ext uri="{FF2B5EF4-FFF2-40B4-BE49-F238E27FC236}">
                <a16:creationId xmlns:a16="http://schemas.microsoft.com/office/drawing/2014/main" id="{996FB355-BD22-4C25-95E7-CC9FEEC989D6}"/>
              </a:ext>
            </a:extLst>
          </p:cNvPr>
          <p:cNvSpPr/>
          <p:nvPr/>
        </p:nvSpPr>
        <p:spPr>
          <a:xfrm rot="10800000">
            <a:off x="8771072" y="1974014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Triângulo isósceles 37">
            <a:extLst>
              <a:ext uri="{FF2B5EF4-FFF2-40B4-BE49-F238E27FC236}">
                <a16:creationId xmlns:a16="http://schemas.microsoft.com/office/drawing/2014/main" id="{E6AFEFF8-41B3-4F76-B5FA-22B6DC1A019C}"/>
              </a:ext>
            </a:extLst>
          </p:cNvPr>
          <p:cNvSpPr/>
          <p:nvPr/>
        </p:nvSpPr>
        <p:spPr>
          <a:xfrm rot="10800000">
            <a:off x="-347436" y="1974014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Triângulo isósceles 38">
            <a:extLst>
              <a:ext uri="{FF2B5EF4-FFF2-40B4-BE49-F238E27FC236}">
                <a16:creationId xmlns:a16="http://schemas.microsoft.com/office/drawing/2014/main" id="{750D4241-D325-4CD2-BC41-FBEB878D7D29}"/>
              </a:ext>
            </a:extLst>
          </p:cNvPr>
          <p:cNvSpPr/>
          <p:nvPr/>
        </p:nvSpPr>
        <p:spPr>
          <a:xfrm rot="10800000">
            <a:off x="4863140" y="1974015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Triângulo isósceles 39">
            <a:extLst>
              <a:ext uri="{FF2B5EF4-FFF2-40B4-BE49-F238E27FC236}">
                <a16:creationId xmlns:a16="http://schemas.microsoft.com/office/drawing/2014/main" id="{AF697152-463E-4243-9669-9A4DB6C803B2}"/>
              </a:ext>
            </a:extLst>
          </p:cNvPr>
          <p:cNvSpPr/>
          <p:nvPr/>
        </p:nvSpPr>
        <p:spPr>
          <a:xfrm rot="10800000">
            <a:off x="2257852" y="1974014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Triângulo isósceles 40">
            <a:extLst>
              <a:ext uri="{FF2B5EF4-FFF2-40B4-BE49-F238E27FC236}">
                <a16:creationId xmlns:a16="http://schemas.microsoft.com/office/drawing/2014/main" id="{92FC5479-CAB2-452E-A5FA-397B153278E2}"/>
              </a:ext>
            </a:extLst>
          </p:cNvPr>
          <p:cNvSpPr/>
          <p:nvPr/>
        </p:nvSpPr>
        <p:spPr>
          <a:xfrm rot="10800000">
            <a:off x="6165784" y="1974014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2" name="Triângulo isósceles 41">
            <a:extLst>
              <a:ext uri="{FF2B5EF4-FFF2-40B4-BE49-F238E27FC236}">
                <a16:creationId xmlns:a16="http://schemas.microsoft.com/office/drawing/2014/main" id="{9033C150-2005-447D-B383-8A780419E665}"/>
              </a:ext>
            </a:extLst>
          </p:cNvPr>
          <p:cNvSpPr/>
          <p:nvPr/>
        </p:nvSpPr>
        <p:spPr>
          <a:xfrm>
            <a:off x="1591254" y="2191728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Triângulo isósceles 42">
            <a:extLst>
              <a:ext uri="{FF2B5EF4-FFF2-40B4-BE49-F238E27FC236}">
                <a16:creationId xmlns:a16="http://schemas.microsoft.com/office/drawing/2014/main" id="{1FA91530-2E57-41F2-8A09-373C897D886B}"/>
              </a:ext>
            </a:extLst>
          </p:cNvPr>
          <p:cNvSpPr/>
          <p:nvPr/>
        </p:nvSpPr>
        <p:spPr>
          <a:xfrm>
            <a:off x="4196542" y="2191729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4" name="Triângulo isósceles 43">
            <a:extLst>
              <a:ext uri="{FF2B5EF4-FFF2-40B4-BE49-F238E27FC236}">
                <a16:creationId xmlns:a16="http://schemas.microsoft.com/office/drawing/2014/main" id="{2848CE54-EF45-47D4-9218-DB1230C8C5D3}"/>
              </a:ext>
            </a:extLst>
          </p:cNvPr>
          <p:cNvSpPr/>
          <p:nvPr/>
        </p:nvSpPr>
        <p:spPr>
          <a:xfrm>
            <a:off x="8104474" y="2191728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Triângulo isósceles 44">
            <a:extLst>
              <a:ext uri="{FF2B5EF4-FFF2-40B4-BE49-F238E27FC236}">
                <a16:creationId xmlns:a16="http://schemas.microsoft.com/office/drawing/2014/main" id="{F637450B-9C09-4B78-9DB4-F8DD6590303D}"/>
              </a:ext>
            </a:extLst>
          </p:cNvPr>
          <p:cNvSpPr/>
          <p:nvPr/>
        </p:nvSpPr>
        <p:spPr>
          <a:xfrm>
            <a:off x="10709763" y="2191728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Triângulo isósceles 45">
            <a:extLst>
              <a:ext uri="{FF2B5EF4-FFF2-40B4-BE49-F238E27FC236}">
                <a16:creationId xmlns:a16="http://schemas.microsoft.com/office/drawing/2014/main" id="{3ACD962F-2E1D-4CF6-86CE-5FF4FB832596}"/>
              </a:ext>
            </a:extLst>
          </p:cNvPr>
          <p:cNvSpPr/>
          <p:nvPr/>
        </p:nvSpPr>
        <p:spPr>
          <a:xfrm>
            <a:off x="9407118" y="2191728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7" name="Triângulo isósceles 46">
            <a:extLst>
              <a:ext uri="{FF2B5EF4-FFF2-40B4-BE49-F238E27FC236}">
                <a16:creationId xmlns:a16="http://schemas.microsoft.com/office/drawing/2014/main" id="{21FE3DA4-2F18-466E-995A-14EFADC4BE5D}"/>
              </a:ext>
            </a:extLst>
          </p:cNvPr>
          <p:cNvSpPr/>
          <p:nvPr/>
        </p:nvSpPr>
        <p:spPr>
          <a:xfrm>
            <a:off x="288610" y="2191728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Triângulo isósceles 47">
            <a:extLst>
              <a:ext uri="{FF2B5EF4-FFF2-40B4-BE49-F238E27FC236}">
                <a16:creationId xmlns:a16="http://schemas.microsoft.com/office/drawing/2014/main" id="{6949E46E-E0B0-46F7-8636-9DD4B9C810DA}"/>
              </a:ext>
            </a:extLst>
          </p:cNvPr>
          <p:cNvSpPr/>
          <p:nvPr/>
        </p:nvSpPr>
        <p:spPr>
          <a:xfrm>
            <a:off x="5499186" y="2191729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Triângulo isósceles 48">
            <a:extLst>
              <a:ext uri="{FF2B5EF4-FFF2-40B4-BE49-F238E27FC236}">
                <a16:creationId xmlns:a16="http://schemas.microsoft.com/office/drawing/2014/main" id="{66814034-DD99-4179-896E-0D4A49297173}"/>
              </a:ext>
            </a:extLst>
          </p:cNvPr>
          <p:cNvSpPr/>
          <p:nvPr/>
        </p:nvSpPr>
        <p:spPr>
          <a:xfrm>
            <a:off x="2893898" y="2191728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0" name="Triângulo isósceles 49">
            <a:extLst>
              <a:ext uri="{FF2B5EF4-FFF2-40B4-BE49-F238E27FC236}">
                <a16:creationId xmlns:a16="http://schemas.microsoft.com/office/drawing/2014/main" id="{AE0218FC-1128-4115-B209-E04CE8DB199E}"/>
              </a:ext>
            </a:extLst>
          </p:cNvPr>
          <p:cNvSpPr/>
          <p:nvPr/>
        </p:nvSpPr>
        <p:spPr>
          <a:xfrm>
            <a:off x="6801830" y="2191728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1" name="Triângulo isósceles 50">
            <a:extLst>
              <a:ext uri="{FF2B5EF4-FFF2-40B4-BE49-F238E27FC236}">
                <a16:creationId xmlns:a16="http://schemas.microsoft.com/office/drawing/2014/main" id="{FED835A2-1D71-4A0A-99D2-A41A295F55C8}"/>
              </a:ext>
            </a:extLst>
          </p:cNvPr>
          <p:cNvSpPr/>
          <p:nvPr/>
        </p:nvSpPr>
        <p:spPr>
          <a:xfrm>
            <a:off x="-1014035" y="2191728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Triângulo isósceles 51">
            <a:extLst>
              <a:ext uri="{FF2B5EF4-FFF2-40B4-BE49-F238E27FC236}">
                <a16:creationId xmlns:a16="http://schemas.microsoft.com/office/drawing/2014/main" id="{7EEA25B2-49F7-4D29-A21D-1437897CAF59}"/>
              </a:ext>
            </a:extLst>
          </p:cNvPr>
          <p:cNvSpPr/>
          <p:nvPr/>
        </p:nvSpPr>
        <p:spPr>
          <a:xfrm rot="10800000">
            <a:off x="11376362" y="1974014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Triângulo isósceles 52">
            <a:extLst>
              <a:ext uri="{FF2B5EF4-FFF2-40B4-BE49-F238E27FC236}">
                <a16:creationId xmlns:a16="http://schemas.microsoft.com/office/drawing/2014/main" id="{7560D30C-6222-4D0E-94B3-9D60873BA685}"/>
              </a:ext>
            </a:extLst>
          </p:cNvPr>
          <p:cNvSpPr/>
          <p:nvPr/>
        </p:nvSpPr>
        <p:spPr>
          <a:xfrm rot="10800000">
            <a:off x="-1650082" y="1974014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Triângulo isósceles 53">
            <a:extLst>
              <a:ext uri="{FF2B5EF4-FFF2-40B4-BE49-F238E27FC236}">
                <a16:creationId xmlns:a16="http://schemas.microsoft.com/office/drawing/2014/main" id="{6540D137-F99A-490C-A53C-651122BE59DC}"/>
              </a:ext>
            </a:extLst>
          </p:cNvPr>
          <p:cNvSpPr/>
          <p:nvPr/>
        </p:nvSpPr>
        <p:spPr>
          <a:xfrm rot="10800000">
            <a:off x="12679005" y="1974014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Triângulo isósceles 54">
            <a:extLst>
              <a:ext uri="{FF2B5EF4-FFF2-40B4-BE49-F238E27FC236}">
                <a16:creationId xmlns:a16="http://schemas.microsoft.com/office/drawing/2014/main" id="{9E215598-C10E-44BA-9F0B-5D57019296F0}"/>
              </a:ext>
            </a:extLst>
          </p:cNvPr>
          <p:cNvSpPr/>
          <p:nvPr/>
        </p:nvSpPr>
        <p:spPr>
          <a:xfrm>
            <a:off x="12012406" y="2191728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" name="Triângulo isósceles 55">
            <a:extLst>
              <a:ext uri="{FF2B5EF4-FFF2-40B4-BE49-F238E27FC236}">
                <a16:creationId xmlns:a16="http://schemas.microsoft.com/office/drawing/2014/main" id="{ED34730B-3783-42B1-AF2F-18B94CB3726B}"/>
              </a:ext>
            </a:extLst>
          </p:cNvPr>
          <p:cNvSpPr/>
          <p:nvPr/>
        </p:nvSpPr>
        <p:spPr>
          <a:xfrm rot="10800000">
            <a:off x="1621958" y="3502447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7" name="Triângulo isósceles 56">
            <a:extLst>
              <a:ext uri="{FF2B5EF4-FFF2-40B4-BE49-F238E27FC236}">
                <a16:creationId xmlns:a16="http://schemas.microsoft.com/office/drawing/2014/main" id="{EFDAC7B6-4A4F-4C3C-B226-78E7DDF00509}"/>
              </a:ext>
            </a:extLst>
          </p:cNvPr>
          <p:cNvSpPr/>
          <p:nvPr/>
        </p:nvSpPr>
        <p:spPr>
          <a:xfrm rot="10800000">
            <a:off x="4227246" y="3502448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8" name="Triângulo isósceles 57">
            <a:extLst>
              <a:ext uri="{FF2B5EF4-FFF2-40B4-BE49-F238E27FC236}">
                <a16:creationId xmlns:a16="http://schemas.microsoft.com/office/drawing/2014/main" id="{AF2541DC-434D-426A-B5ED-29447F2F898C}"/>
              </a:ext>
            </a:extLst>
          </p:cNvPr>
          <p:cNvSpPr/>
          <p:nvPr/>
        </p:nvSpPr>
        <p:spPr>
          <a:xfrm rot="10800000">
            <a:off x="8135178" y="3502447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9" name="Triângulo isósceles 58">
            <a:extLst>
              <a:ext uri="{FF2B5EF4-FFF2-40B4-BE49-F238E27FC236}">
                <a16:creationId xmlns:a16="http://schemas.microsoft.com/office/drawing/2014/main" id="{7C01F7E2-4FAD-44D4-BDA3-C2F3514A389B}"/>
              </a:ext>
            </a:extLst>
          </p:cNvPr>
          <p:cNvSpPr/>
          <p:nvPr/>
        </p:nvSpPr>
        <p:spPr>
          <a:xfrm rot="10800000">
            <a:off x="10740467" y="3502447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0" name="Triângulo isósceles 59">
            <a:extLst>
              <a:ext uri="{FF2B5EF4-FFF2-40B4-BE49-F238E27FC236}">
                <a16:creationId xmlns:a16="http://schemas.microsoft.com/office/drawing/2014/main" id="{C2CE5EE2-8CEE-4B67-88D7-E3DE37D66493}"/>
              </a:ext>
            </a:extLst>
          </p:cNvPr>
          <p:cNvSpPr/>
          <p:nvPr/>
        </p:nvSpPr>
        <p:spPr>
          <a:xfrm rot="10800000">
            <a:off x="9437822" y="3502447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1" name="Triângulo isósceles 60">
            <a:extLst>
              <a:ext uri="{FF2B5EF4-FFF2-40B4-BE49-F238E27FC236}">
                <a16:creationId xmlns:a16="http://schemas.microsoft.com/office/drawing/2014/main" id="{58B74BE3-4791-430F-ADC8-9C7C170EFB56}"/>
              </a:ext>
            </a:extLst>
          </p:cNvPr>
          <p:cNvSpPr/>
          <p:nvPr/>
        </p:nvSpPr>
        <p:spPr>
          <a:xfrm rot="10800000">
            <a:off x="319314" y="3502447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2" name="Triângulo isósceles 61">
            <a:extLst>
              <a:ext uri="{FF2B5EF4-FFF2-40B4-BE49-F238E27FC236}">
                <a16:creationId xmlns:a16="http://schemas.microsoft.com/office/drawing/2014/main" id="{2DBC5DD1-52B0-481F-B868-DAC42A99B52D}"/>
              </a:ext>
            </a:extLst>
          </p:cNvPr>
          <p:cNvSpPr/>
          <p:nvPr/>
        </p:nvSpPr>
        <p:spPr>
          <a:xfrm rot="10800000">
            <a:off x="5529890" y="3502448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3" name="Triângulo isósceles 62">
            <a:extLst>
              <a:ext uri="{FF2B5EF4-FFF2-40B4-BE49-F238E27FC236}">
                <a16:creationId xmlns:a16="http://schemas.microsoft.com/office/drawing/2014/main" id="{EFC5C631-263F-4693-B499-B2E3E004B64E}"/>
              </a:ext>
            </a:extLst>
          </p:cNvPr>
          <p:cNvSpPr/>
          <p:nvPr/>
        </p:nvSpPr>
        <p:spPr>
          <a:xfrm rot="10800000">
            <a:off x="2924602" y="3502447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Triângulo isósceles 63">
            <a:extLst>
              <a:ext uri="{FF2B5EF4-FFF2-40B4-BE49-F238E27FC236}">
                <a16:creationId xmlns:a16="http://schemas.microsoft.com/office/drawing/2014/main" id="{49C7AF06-C3B8-4384-A060-9CC60628D6D3}"/>
              </a:ext>
            </a:extLst>
          </p:cNvPr>
          <p:cNvSpPr/>
          <p:nvPr/>
        </p:nvSpPr>
        <p:spPr>
          <a:xfrm rot="10800000">
            <a:off x="6832534" y="3502447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Triângulo isósceles 64">
            <a:extLst>
              <a:ext uri="{FF2B5EF4-FFF2-40B4-BE49-F238E27FC236}">
                <a16:creationId xmlns:a16="http://schemas.microsoft.com/office/drawing/2014/main" id="{2DD8F09C-880A-411B-A3C4-3EF44F2B6639}"/>
              </a:ext>
            </a:extLst>
          </p:cNvPr>
          <p:cNvSpPr/>
          <p:nvPr/>
        </p:nvSpPr>
        <p:spPr>
          <a:xfrm>
            <a:off x="2258004" y="3720161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Triângulo isósceles 65">
            <a:extLst>
              <a:ext uri="{FF2B5EF4-FFF2-40B4-BE49-F238E27FC236}">
                <a16:creationId xmlns:a16="http://schemas.microsoft.com/office/drawing/2014/main" id="{2F07F71F-6671-4846-A7BF-FFA02C8645B8}"/>
              </a:ext>
            </a:extLst>
          </p:cNvPr>
          <p:cNvSpPr/>
          <p:nvPr/>
        </p:nvSpPr>
        <p:spPr>
          <a:xfrm>
            <a:off x="4863292" y="3720162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Triângulo isósceles 66">
            <a:extLst>
              <a:ext uri="{FF2B5EF4-FFF2-40B4-BE49-F238E27FC236}">
                <a16:creationId xmlns:a16="http://schemas.microsoft.com/office/drawing/2014/main" id="{658E86B3-895D-47A0-B749-AC96CF85DA4E}"/>
              </a:ext>
            </a:extLst>
          </p:cNvPr>
          <p:cNvSpPr/>
          <p:nvPr/>
        </p:nvSpPr>
        <p:spPr>
          <a:xfrm>
            <a:off x="8771224" y="3720161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Triângulo isósceles 67">
            <a:extLst>
              <a:ext uri="{FF2B5EF4-FFF2-40B4-BE49-F238E27FC236}">
                <a16:creationId xmlns:a16="http://schemas.microsoft.com/office/drawing/2014/main" id="{95772DFA-D805-40CA-8D69-EDAAED1C765A}"/>
              </a:ext>
            </a:extLst>
          </p:cNvPr>
          <p:cNvSpPr/>
          <p:nvPr/>
        </p:nvSpPr>
        <p:spPr>
          <a:xfrm>
            <a:off x="11376513" y="3720161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9" name="Triângulo isósceles 68">
            <a:extLst>
              <a:ext uri="{FF2B5EF4-FFF2-40B4-BE49-F238E27FC236}">
                <a16:creationId xmlns:a16="http://schemas.microsoft.com/office/drawing/2014/main" id="{1FE94F74-EFA9-4369-B071-A7A5D70AC38F}"/>
              </a:ext>
            </a:extLst>
          </p:cNvPr>
          <p:cNvSpPr/>
          <p:nvPr/>
        </p:nvSpPr>
        <p:spPr>
          <a:xfrm>
            <a:off x="10073868" y="3720161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0" name="Triângulo isósceles 69">
            <a:extLst>
              <a:ext uri="{FF2B5EF4-FFF2-40B4-BE49-F238E27FC236}">
                <a16:creationId xmlns:a16="http://schemas.microsoft.com/office/drawing/2014/main" id="{6C157497-04E7-447D-BD4A-F93170398AE3}"/>
              </a:ext>
            </a:extLst>
          </p:cNvPr>
          <p:cNvSpPr/>
          <p:nvPr/>
        </p:nvSpPr>
        <p:spPr>
          <a:xfrm>
            <a:off x="955360" y="3720161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1" name="Triângulo isósceles 70">
            <a:extLst>
              <a:ext uri="{FF2B5EF4-FFF2-40B4-BE49-F238E27FC236}">
                <a16:creationId xmlns:a16="http://schemas.microsoft.com/office/drawing/2014/main" id="{218F2BF1-B38D-420B-B84C-C9C36751A69B}"/>
              </a:ext>
            </a:extLst>
          </p:cNvPr>
          <p:cNvSpPr/>
          <p:nvPr/>
        </p:nvSpPr>
        <p:spPr>
          <a:xfrm>
            <a:off x="6165936" y="3720162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2" name="Triângulo isósceles 71">
            <a:extLst>
              <a:ext uri="{FF2B5EF4-FFF2-40B4-BE49-F238E27FC236}">
                <a16:creationId xmlns:a16="http://schemas.microsoft.com/office/drawing/2014/main" id="{A6119D68-0263-4F0D-B6A2-A71FE9C0E67A}"/>
              </a:ext>
            </a:extLst>
          </p:cNvPr>
          <p:cNvSpPr/>
          <p:nvPr/>
        </p:nvSpPr>
        <p:spPr>
          <a:xfrm>
            <a:off x="3560648" y="3720161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3" name="Triângulo isósceles 72">
            <a:extLst>
              <a:ext uri="{FF2B5EF4-FFF2-40B4-BE49-F238E27FC236}">
                <a16:creationId xmlns:a16="http://schemas.microsoft.com/office/drawing/2014/main" id="{74CD4687-D35A-4A19-BCDA-3A819D8FA10A}"/>
              </a:ext>
            </a:extLst>
          </p:cNvPr>
          <p:cNvSpPr/>
          <p:nvPr/>
        </p:nvSpPr>
        <p:spPr>
          <a:xfrm>
            <a:off x="7468580" y="3720161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4" name="Triângulo isósceles 73">
            <a:extLst>
              <a:ext uri="{FF2B5EF4-FFF2-40B4-BE49-F238E27FC236}">
                <a16:creationId xmlns:a16="http://schemas.microsoft.com/office/drawing/2014/main" id="{B6123FF0-FA28-440D-A30A-7BC2E5601E90}"/>
              </a:ext>
            </a:extLst>
          </p:cNvPr>
          <p:cNvSpPr/>
          <p:nvPr/>
        </p:nvSpPr>
        <p:spPr>
          <a:xfrm>
            <a:off x="-347285" y="3720161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5" name="Triângulo isósceles 74">
            <a:extLst>
              <a:ext uri="{FF2B5EF4-FFF2-40B4-BE49-F238E27FC236}">
                <a16:creationId xmlns:a16="http://schemas.microsoft.com/office/drawing/2014/main" id="{0F7E5CA4-6AF6-4610-9E87-2A85097ABC05}"/>
              </a:ext>
            </a:extLst>
          </p:cNvPr>
          <p:cNvSpPr/>
          <p:nvPr/>
        </p:nvSpPr>
        <p:spPr>
          <a:xfrm rot="10800000">
            <a:off x="12043112" y="3502447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6" name="Triângulo isósceles 75">
            <a:extLst>
              <a:ext uri="{FF2B5EF4-FFF2-40B4-BE49-F238E27FC236}">
                <a16:creationId xmlns:a16="http://schemas.microsoft.com/office/drawing/2014/main" id="{7F85D2A7-D7D2-4E7E-A1D4-51133B1B3179}"/>
              </a:ext>
            </a:extLst>
          </p:cNvPr>
          <p:cNvSpPr/>
          <p:nvPr/>
        </p:nvSpPr>
        <p:spPr>
          <a:xfrm rot="10800000">
            <a:off x="-983332" y="3502447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7" name="Triângulo isósceles 76">
            <a:extLst>
              <a:ext uri="{FF2B5EF4-FFF2-40B4-BE49-F238E27FC236}">
                <a16:creationId xmlns:a16="http://schemas.microsoft.com/office/drawing/2014/main" id="{CF5EB123-3882-4A83-A28D-F2807F604440}"/>
              </a:ext>
            </a:extLst>
          </p:cNvPr>
          <p:cNvSpPr/>
          <p:nvPr/>
        </p:nvSpPr>
        <p:spPr>
          <a:xfrm rot="10800000">
            <a:off x="955208" y="5030878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8" name="Triângulo isósceles 77">
            <a:extLst>
              <a:ext uri="{FF2B5EF4-FFF2-40B4-BE49-F238E27FC236}">
                <a16:creationId xmlns:a16="http://schemas.microsoft.com/office/drawing/2014/main" id="{55B8A7EC-24BE-47F8-B06A-0502C571A879}"/>
              </a:ext>
            </a:extLst>
          </p:cNvPr>
          <p:cNvSpPr/>
          <p:nvPr/>
        </p:nvSpPr>
        <p:spPr>
          <a:xfrm rot="10800000">
            <a:off x="3560496" y="5030879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9" name="Triângulo isósceles 78">
            <a:extLst>
              <a:ext uri="{FF2B5EF4-FFF2-40B4-BE49-F238E27FC236}">
                <a16:creationId xmlns:a16="http://schemas.microsoft.com/office/drawing/2014/main" id="{4B9E6573-328B-4164-9BDB-C66ECE708EF1}"/>
              </a:ext>
            </a:extLst>
          </p:cNvPr>
          <p:cNvSpPr/>
          <p:nvPr/>
        </p:nvSpPr>
        <p:spPr>
          <a:xfrm rot="10800000">
            <a:off x="7468428" y="5030878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0" name="Triângulo isósceles 79">
            <a:extLst>
              <a:ext uri="{FF2B5EF4-FFF2-40B4-BE49-F238E27FC236}">
                <a16:creationId xmlns:a16="http://schemas.microsoft.com/office/drawing/2014/main" id="{62C80121-E35B-4CF3-825B-8CBA09DA5DDF}"/>
              </a:ext>
            </a:extLst>
          </p:cNvPr>
          <p:cNvSpPr/>
          <p:nvPr/>
        </p:nvSpPr>
        <p:spPr>
          <a:xfrm rot="10800000">
            <a:off x="10073717" y="5030878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1" name="Triângulo isósceles 80">
            <a:extLst>
              <a:ext uri="{FF2B5EF4-FFF2-40B4-BE49-F238E27FC236}">
                <a16:creationId xmlns:a16="http://schemas.microsoft.com/office/drawing/2014/main" id="{2AE4F77B-7B1D-4F3A-90C6-60C0FA3B786E}"/>
              </a:ext>
            </a:extLst>
          </p:cNvPr>
          <p:cNvSpPr/>
          <p:nvPr/>
        </p:nvSpPr>
        <p:spPr>
          <a:xfrm rot="10800000">
            <a:off x="8771072" y="5030878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2" name="Triângulo isósceles 81">
            <a:extLst>
              <a:ext uri="{FF2B5EF4-FFF2-40B4-BE49-F238E27FC236}">
                <a16:creationId xmlns:a16="http://schemas.microsoft.com/office/drawing/2014/main" id="{400F8108-B3AD-4CAE-98EF-D3575ABF84B4}"/>
              </a:ext>
            </a:extLst>
          </p:cNvPr>
          <p:cNvSpPr/>
          <p:nvPr/>
        </p:nvSpPr>
        <p:spPr>
          <a:xfrm rot="10800000">
            <a:off x="-347436" y="5030878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3" name="Triângulo isósceles 82">
            <a:extLst>
              <a:ext uri="{FF2B5EF4-FFF2-40B4-BE49-F238E27FC236}">
                <a16:creationId xmlns:a16="http://schemas.microsoft.com/office/drawing/2014/main" id="{B23E2372-EF50-4758-A188-6CE192E559D4}"/>
              </a:ext>
            </a:extLst>
          </p:cNvPr>
          <p:cNvSpPr/>
          <p:nvPr/>
        </p:nvSpPr>
        <p:spPr>
          <a:xfrm rot="10800000">
            <a:off x="4863140" y="5030879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4" name="Triângulo isósceles 83">
            <a:extLst>
              <a:ext uri="{FF2B5EF4-FFF2-40B4-BE49-F238E27FC236}">
                <a16:creationId xmlns:a16="http://schemas.microsoft.com/office/drawing/2014/main" id="{1DEA4628-6605-4D0C-917C-555E5C5C283B}"/>
              </a:ext>
            </a:extLst>
          </p:cNvPr>
          <p:cNvSpPr/>
          <p:nvPr/>
        </p:nvSpPr>
        <p:spPr>
          <a:xfrm rot="10800000">
            <a:off x="2257852" y="5030878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5" name="Triângulo isósceles 84">
            <a:extLst>
              <a:ext uri="{FF2B5EF4-FFF2-40B4-BE49-F238E27FC236}">
                <a16:creationId xmlns:a16="http://schemas.microsoft.com/office/drawing/2014/main" id="{DF6106F1-A0AB-4EC1-BF53-05CAE4BBA880}"/>
              </a:ext>
            </a:extLst>
          </p:cNvPr>
          <p:cNvSpPr/>
          <p:nvPr/>
        </p:nvSpPr>
        <p:spPr>
          <a:xfrm rot="10800000">
            <a:off x="6165784" y="5030878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6" name="Triângulo isósceles 85">
            <a:extLst>
              <a:ext uri="{FF2B5EF4-FFF2-40B4-BE49-F238E27FC236}">
                <a16:creationId xmlns:a16="http://schemas.microsoft.com/office/drawing/2014/main" id="{C44FD3B2-1A4B-4982-B111-42F06B576CA2}"/>
              </a:ext>
            </a:extLst>
          </p:cNvPr>
          <p:cNvSpPr/>
          <p:nvPr/>
        </p:nvSpPr>
        <p:spPr>
          <a:xfrm>
            <a:off x="1591254" y="5248592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7" name="Triângulo isósceles 86">
            <a:extLst>
              <a:ext uri="{FF2B5EF4-FFF2-40B4-BE49-F238E27FC236}">
                <a16:creationId xmlns:a16="http://schemas.microsoft.com/office/drawing/2014/main" id="{0B0FD7EE-7D86-43ED-A172-114C85C60ED5}"/>
              </a:ext>
            </a:extLst>
          </p:cNvPr>
          <p:cNvSpPr/>
          <p:nvPr/>
        </p:nvSpPr>
        <p:spPr>
          <a:xfrm>
            <a:off x="4196542" y="5248593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8" name="Triângulo isósceles 87">
            <a:extLst>
              <a:ext uri="{FF2B5EF4-FFF2-40B4-BE49-F238E27FC236}">
                <a16:creationId xmlns:a16="http://schemas.microsoft.com/office/drawing/2014/main" id="{B903A743-02D0-4176-BE9A-7FA1DE4DCA60}"/>
              </a:ext>
            </a:extLst>
          </p:cNvPr>
          <p:cNvSpPr/>
          <p:nvPr/>
        </p:nvSpPr>
        <p:spPr>
          <a:xfrm>
            <a:off x="8104474" y="5248592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Triângulo isósceles 88">
            <a:extLst>
              <a:ext uri="{FF2B5EF4-FFF2-40B4-BE49-F238E27FC236}">
                <a16:creationId xmlns:a16="http://schemas.microsoft.com/office/drawing/2014/main" id="{17B60CC7-D2C7-42D1-BC94-603EFE40EF3C}"/>
              </a:ext>
            </a:extLst>
          </p:cNvPr>
          <p:cNvSpPr/>
          <p:nvPr/>
        </p:nvSpPr>
        <p:spPr>
          <a:xfrm>
            <a:off x="10709763" y="5248592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0" name="Triângulo isósceles 89">
            <a:extLst>
              <a:ext uri="{FF2B5EF4-FFF2-40B4-BE49-F238E27FC236}">
                <a16:creationId xmlns:a16="http://schemas.microsoft.com/office/drawing/2014/main" id="{66BAFBBB-64DF-418B-8C86-948E65BC551E}"/>
              </a:ext>
            </a:extLst>
          </p:cNvPr>
          <p:cNvSpPr/>
          <p:nvPr/>
        </p:nvSpPr>
        <p:spPr>
          <a:xfrm>
            <a:off x="9407118" y="5248592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Triângulo isósceles 90">
            <a:extLst>
              <a:ext uri="{FF2B5EF4-FFF2-40B4-BE49-F238E27FC236}">
                <a16:creationId xmlns:a16="http://schemas.microsoft.com/office/drawing/2014/main" id="{CB0DE3C3-FB74-44F6-A371-44489C1E9CF9}"/>
              </a:ext>
            </a:extLst>
          </p:cNvPr>
          <p:cNvSpPr/>
          <p:nvPr/>
        </p:nvSpPr>
        <p:spPr>
          <a:xfrm>
            <a:off x="288610" y="5248592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Triângulo isósceles 91">
            <a:extLst>
              <a:ext uri="{FF2B5EF4-FFF2-40B4-BE49-F238E27FC236}">
                <a16:creationId xmlns:a16="http://schemas.microsoft.com/office/drawing/2014/main" id="{AE634B20-663D-43DD-BBAC-F676FC1AA289}"/>
              </a:ext>
            </a:extLst>
          </p:cNvPr>
          <p:cNvSpPr/>
          <p:nvPr/>
        </p:nvSpPr>
        <p:spPr>
          <a:xfrm>
            <a:off x="5499186" y="5248593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3" name="Triângulo isósceles 92">
            <a:extLst>
              <a:ext uri="{FF2B5EF4-FFF2-40B4-BE49-F238E27FC236}">
                <a16:creationId xmlns:a16="http://schemas.microsoft.com/office/drawing/2014/main" id="{4E7CEFE4-8AA9-40FD-8118-CDABEB2D9600}"/>
              </a:ext>
            </a:extLst>
          </p:cNvPr>
          <p:cNvSpPr/>
          <p:nvPr/>
        </p:nvSpPr>
        <p:spPr>
          <a:xfrm>
            <a:off x="2893898" y="5248592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4" name="Triângulo isósceles 93">
            <a:extLst>
              <a:ext uri="{FF2B5EF4-FFF2-40B4-BE49-F238E27FC236}">
                <a16:creationId xmlns:a16="http://schemas.microsoft.com/office/drawing/2014/main" id="{DBB5EC3E-C3A4-4B81-86A1-FCB3B1AA03D7}"/>
              </a:ext>
            </a:extLst>
          </p:cNvPr>
          <p:cNvSpPr/>
          <p:nvPr/>
        </p:nvSpPr>
        <p:spPr>
          <a:xfrm>
            <a:off x="6801830" y="5248592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5" name="Triângulo isósceles 94">
            <a:extLst>
              <a:ext uri="{FF2B5EF4-FFF2-40B4-BE49-F238E27FC236}">
                <a16:creationId xmlns:a16="http://schemas.microsoft.com/office/drawing/2014/main" id="{1C22ED53-4C00-491B-8E92-85982FE68BDF}"/>
              </a:ext>
            </a:extLst>
          </p:cNvPr>
          <p:cNvSpPr/>
          <p:nvPr/>
        </p:nvSpPr>
        <p:spPr>
          <a:xfrm>
            <a:off x="-1014035" y="5248592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6" name="Triângulo isósceles 95">
            <a:extLst>
              <a:ext uri="{FF2B5EF4-FFF2-40B4-BE49-F238E27FC236}">
                <a16:creationId xmlns:a16="http://schemas.microsoft.com/office/drawing/2014/main" id="{788A17CA-5A5C-459B-AAA6-D6FF24C9BE65}"/>
              </a:ext>
            </a:extLst>
          </p:cNvPr>
          <p:cNvSpPr/>
          <p:nvPr/>
        </p:nvSpPr>
        <p:spPr>
          <a:xfrm rot="10800000">
            <a:off x="11376362" y="5030878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7" name="Triângulo isósceles 96">
            <a:extLst>
              <a:ext uri="{FF2B5EF4-FFF2-40B4-BE49-F238E27FC236}">
                <a16:creationId xmlns:a16="http://schemas.microsoft.com/office/drawing/2014/main" id="{136F0AE0-DDC7-4BCB-B27B-DE195DB97E07}"/>
              </a:ext>
            </a:extLst>
          </p:cNvPr>
          <p:cNvSpPr/>
          <p:nvPr/>
        </p:nvSpPr>
        <p:spPr>
          <a:xfrm rot="10800000">
            <a:off x="-1650082" y="5030878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8" name="Triângulo isósceles 97">
            <a:extLst>
              <a:ext uri="{FF2B5EF4-FFF2-40B4-BE49-F238E27FC236}">
                <a16:creationId xmlns:a16="http://schemas.microsoft.com/office/drawing/2014/main" id="{1DA661CC-EDD7-4C1F-9904-01736690648C}"/>
              </a:ext>
            </a:extLst>
          </p:cNvPr>
          <p:cNvSpPr/>
          <p:nvPr/>
        </p:nvSpPr>
        <p:spPr>
          <a:xfrm rot="10800000">
            <a:off x="12679005" y="5030878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9" name="Triângulo isósceles 98">
            <a:extLst>
              <a:ext uri="{FF2B5EF4-FFF2-40B4-BE49-F238E27FC236}">
                <a16:creationId xmlns:a16="http://schemas.microsoft.com/office/drawing/2014/main" id="{18CF090B-899C-4BF0-9853-245929CC738A}"/>
              </a:ext>
            </a:extLst>
          </p:cNvPr>
          <p:cNvSpPr/>
          <p:nvPr/>
        </p:nvSpPr>
        <p:spPr>
          <a:xfrm>
            <a:off x="12012406" y="5248592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1" name="Triângulo isósceles 100">
            <a:extLst>
              <a:ext uri="{FF2B5EF4-FFF2-40B4-BE49-F238E27FC236}">
                <a16:creationId xmlns:a16="http://schemas.microsoft.com/office/drawing/2014/main" id="{F64BB1EE-F395-443F-838D-A14A7AEE46B6}"/>
              </a:ext>
            </a:extLst>
          </p:cNvPr>
          <p:cNvSpPr/>
          <p:nvPr/>
        </p:nvSpPr>
        <p:spPr>
          <a:xfrm rot="10800000">
            <a:off x="955208" y="-1061347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2" name="Triângulo isósceles 101">
            <a:extLst>
              <a:ext uri="{FF2B5EF4-FFF2-40B4-BE49-F238E27FC236}">
                <a16:creationId xmlns:a16="http://schemas.microsoft.com/office/drawing/2014/main" id="{BFBA4A9A-0C0B-40AD-9452-3184D4DF7264}"/>
              </a:ext>
            </a:extLst>
          </p:cNvPr>
          <p:cNvSpPr/>
          <p:nvPr/>
        </p:nvSpPr>
        <p:spPr>
          <a:xfrm rot="10800000">
            <a:off x="3560496" y="-1061346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3" name="Triângulo isósceles 102">
            <a:extLst>
              <a:ext uri="{FF2B5EF4-FFF2-40B4-BE49-F238E27FC236}">
                <a16:creationId xmlns:a16="http://schemas.microsoft.com/office/drawing/2014/main" id="{0C8986FB-8192-416C-92AB-C02967639FC4}"/>
              </a:ext>
            </a:extLst>
          </p:cNvPr>
          <p:cNvSpPr/>
          <p:nvPr/>
        </p:nvSpPr>
        <p:spPr>
          <a:xfrm rot="10800000">
            <a:off x="7468428" y="-1061347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4" name="Triângulo isósceles 103">
            <a:extLst>
              <a:ext uri="{FF2B5EF4-FFF2-40B4-BE49-F238E27FC236}">
                <a16:creationId xmlns:a16="http://schemas.microsoft.com/office/drawing/2014/main" id="{8926B45C-2001-4CE7-BBB4-53205519F859}"/>
              </a:ext>
            </a:extLst>
          </p:cNvPr>
          <p:cNvSpPr/>
          <p:nvPr/>
        </p:nvSpPr>
        <p:spPr>
          <a:xfrm rot="10800000">
            <a:off x="10073717" y="-1061347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5" name="Triângulo isósceles 104">
            <a:extLst>
              <a:ext uri="{FF2B5EF4-FFF2-40B4-BE49-F238E27FC236}">
                <a16:creationId xmlns:a16="http://schemas.microsoft.com/office/drawing/2014/main" id="{199AA6DE-D8F4-4BC8-9C0B-2439CD63C1BE}"/>
              </a:ext>
            </a:extLst>
          </p:cNvPr>
          <p:cNvSpPr/>
          <p:nvPr/>
        </p:nvSpPr>
        <p:spPr>
          <a:xfrm rot="10800000">
            <a:off x="8771072" y="-1061347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6" name="Triângulo isósceles 105">
            <a:extLst>
              <a:ext uri="{FF2B5EF4-FFF2-40B4-BE49-F238E27FC236}">
                <a16:creationId xmlns:a16="http://schemas.microsoft.com/office/drawing/2014/main" id="{B63D3F05-E808-457C-990D-C0128D258F30}"/>
              </a:ext>
            </a:extLst>
          </p:cNvPr>
          <p:cNvSpPr/>
          <p:nvPr/>
        </p:nvSpPr>
        <p:spPr>
          <a:xfrm rot="10800000">
            <a:off x="-347436" y="-1061347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7" name="Triângulo isósceles 106">
            <a:extLst>
              <a:ext uri="{FF2B5EF4-FFF2-40B4-BE49-F238E27FC236}">
                <a16:creationId xmlns:a16="http://schemas.microsoft.com/office/drawing/2014/main" id="{5F66C345-C7F9-40BD-B537-C6A1B3128CF0}"/>
              </a:ext>
            </a:extLst>
          </p:cNvPr>
          <p:cNvSpPr/>
          <p:nvPr/>
        </p:nvSpPr>
        <p:spPr>
          <a:xfrm rot="10800000">
            <a:off x="4863140" y="-1061346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8" name="Triângulo isósceles 107">
            <a:extLst>
              <a:ext uri="{FF2B5EF4-FFF2-40B4-BE49-F238E27FC236}">
                <a16:creationId xmlns:a16="http://schemas.microsoft.com/office/drawing/2014/main" id="{F49B0229-922F-4900-A936-A247A1E01369}"/>
              </a:ext>
            </a:extLst>
          </p:cNvPr>
          <p:cNvSpPr/>
          <p:nvPr/>
        </p:nvSpPr>
        <p:spPr>
          <a:xfrm rot="10800000">
            <a:off x="2257852" y="-1061347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9" name="Triângulo isósceles 108">
            <a:extLst>
              <a:ext uri="{FF2B5EF4-FFF2-40B4-BE49-F238E27FC236}">
                <a16:creationId xmlns:a16="http://schemas.microsoft.com/office/drawing/2014/main" id="{508861C6-4151-4798-9BB8-A4CDCA198408}"/>
              </a:ext>
            </a:extLst>
          </p:cNvPr>
          <p:cNvSpPr/>
          <p:nvPr/>
        </p:nvSpPr>
        <p:spPr>
          <a:xfrm rot="10800000">
            <a:off x="6165784" y="-1061347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0" name="Triângulo isósceles 109">
            <a:extLst>
              <a:ext uri="{FF2B5EF4-FFF2-40B4-BE49-F238E27FC236}">
                <a16:creationId xmlns:a16="http://schemas.microsoft.com/office/drawing/2014/main" id="{799F7759-B262-43EC-85B8-A9C843992D48}"/>
              </a:ext>
            </a:extLst>
          </p:cNvPr>
          <p:cNvSpPr/>
          <p:nvPr/>
        </p:nvSpPr>
        <p:spPr>
          <a:xfrm>
            <a:off x="1591254" y="-843633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1" name="Triângulo isósceles 110">
            <a:extLst>
              <a:ext uri="{FF2B5EF4-FFF2-40B4-BE49-F238E27FC236}">
                <a16:creationId xmlns:a16="http://schemas.microsoft.com/office/drawing/2014/main" id="{7B37542F-EB71-4D98-9902-D4095BED405B}"/>
              </a:ext>
            </a:extLst>
          </p:cNvPr>
          <p:cNvSpPr/>
          <p:nvPr/>
        </p:nvSpPr>
        <p:spPr>
          <a:xfrm>
            <a:off x="4196542" y="-843632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2" name="Triângulo isósceles 111">
            <a:extLst>
              <a:ext uri="{FF2B5EF4-FFF2-40B4-BE49-F238E27FC236}">
                <a16:creationId xmlns:a16="http://schemas.microsoft.com/office/drawing/2014/main" id="{5F7EE161-A822-43C0-98CF-38F137055871}"/>
              </a:ext>
            </a:extLst>
          </p:cNvPr>
          <p:cNvSpPr/>
          <p:nvPr/>
        </p:nvSpPr>
        <p:spPr>
          <a:xfrm>
            <a:off x="8104474" y="-843633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3" name="Triângulo isósceles 112">
            <a:extLst>
              <a:ext uri="{FF2B5EF4-FFF2-40B4-BE49-F238E27FC236}">
                <a16:creationId xmlns:a16="http://schemas.microsoft.com/office/drawing/2014/main" id="{C45E4406-F95D-4A66-AE94-FF4F3008CE23}"/>
              </a:ext>
            </a:extLst>
          </p:cNvPr>
          <p:cNvSpPr/>
          <p:nvPr/>
        </p:nvSpPr>
        <p:spPr>
          <a:xfrm>
            <a:off x="10709763" y="-843633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4" name="Triângulo isósceles 113">
            <a:extLst>
              <a:ext uri="{FF2B5EF4-FFF2-40B4-BE49-F238E27FC236}">
                <a16:creationId xmlns:a16="http://schemas.microsoft.com/office/drawing/2014/main" id="{2E08B404-D87B-49F6-AB74-0F1B3A06E781}"/>
              </a:ext>
            </a:extLst>
          </p:cNvPr>
          <p:cNvSpPr/>
          <p:nvPr/>
        </p:nvSpPr>
        <p:spPr>
          <a:xfrm>
            <a:off x="9407118" y="-843633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5" name="Triângulo isósceles 114">
            <a:extLst>
              <a:ext uri="{FF2B5EF4-FFF2-40B4-BE49-F238E27FC236}">
                <a16:creationId xmlns:a16="http://schemas.microsoft.com/office/drawing/2014/main" id="{01CE8B25-C61F-458A-84B3-FDB442606A58}"/>
              </a:ext>
            </a:extLst>
          </p:cNvPr>
          <p:cNvSpPr/>
          <p:nvPr/>
        </p:nvSpPr>
        <p:spPr>
          <a:xfrm>
            <a:off x="288610" y="-843633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6" name="Triângulo isósceles 115">
            <a:extLst>
              <a:ext uri="{FF2B5EF4-FFF2-40B4-BE49-F238E27FC236}">
                <a16:creationId xmlns:a16="http://schemas.microsoft.com/office/drawing/2014/main" id="{2CC21EDB-C8E1-484C-9846-321B829C781D}"/>
              </a:ext>
            </a:extLst>
          </p:cNvPr>
          <p:cNvSpPr/>
          <p:nvPr/>
        </p:nvSpPr>
        <p:spPr>
          <a:xfrm>
            <a:off x="5499186" y="-843632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7" name="Triângulo isósceles 116">
            <a:extLst>
              <a:ext uri="{FF2B5EF4-FFF2-40B4-BE49-F238E27FC236}">
                <a16:creationId xmlns:a16="http://schemas.microsoft.com/office/drawing/2014/main" id="{D913822B-3240-476C-8041-B28C774FDD7B}"/>
              </a:ext>
            </a:extLst>
          </p:cNvPr>
          <p:cNvSpPr/>
          <p:nvPr/>
        </p:nvSpPr>
        <p:spPr>
          <a:xfrm>
            <a:off x="2893898" y="-843633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8" name="Triângulo isósceles 117">
            <a:extLst>
              <a:ext uri="{FF2B5EF4-FFF2-40B4-BE49-F238E27FC236}">
                <a16:creationId xmlns:a16="http://schemas.microsoft.com/office/drawing/2014/main" id="{F8F90AFF-9218-4BD5-8391-015AC174860E}"/>
              </a:ext>
            </a:extLst>
          </p:cNvPr>
          <p:cNvSpPr/>
          <p:nvPr/>
        </p:nvSpPr>
        <p:spPr>
          <a:xfrm>
            <a:off x="6801830" y="-843633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9" name="Triângulo isósceles 118">
            <a:extLst>
              <a:ext uri="{FF2B5EF4-FFF2-40B4-BE49-F238E27FC236}">
                <a16:creationId xmlns:a16="http://schemas.microsoft.com/office/drawing/2014/main" id="{57CD0682-EBE7-4AC6-97BB-1F101BA0645F}"/>
              </a:ext>
            </a:extLst>
          </p:cNvPr>
          <p:cNvSpPr/>
          <p:nvPr/>
        </p:nvSpPr>
        <p:spPr>
          <a:xfrm>
            <a:off x="-1014035" y="-843633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0" name="Triângulo isósceles 119">
            <a:extLst>
              <a:ext uri="{FF2B5EF4-FFF2-40B4-BE49-F238E27FC236}">
                <a16:creationId xmlns:a16="http://schemas.microsoft.com/office/drawing/2014/main" id="{4A222094-E7C6-419F-A49E-F9A7E9C6ADB8}"/>
              </a:ext>
            </a:extLst>
          </p:cNvPr>
          <p:cNvSpPr/>
          <p:nvPr/>
        </p:nvSpPr>
        <p:spPr>
          <a:xfrm rot="10800000">
            <a:off x="11376362" y="-1061347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1" name="Triângulo isósceles 120">
            <a:extLst>
              <a:ext uri="{FF2B5EF4-FFF2-40B4-BE49-F238E27FC236}">
                <a16:creationId xmlns:a16="http://schemas.microsoft.com/office/drawing/2014/main" id="{034AB1F1-EE50-41FE-B1E7-E5C670A314C4}"/>
              </a:ext>
            </a:extLst>
          </p:cNvPr>
          <p:cNvSpPr/>
          <p:nvPr/>
        </p:nvSpPr>
        <p:spPr>
          <a:xfrm rot="10800000">
            <a:off x="-1650082" y="-1061347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2" name="Triângulo isósceles 121">
            <a:extLst>
              <a:ext uri="{FF2B5EF4-FFF2-40B4-BE49-F238E27FC236}">
                <a16:creationId xmlns:a16="http://schemas.microsoft.com/office/drawing/2014/main" id="{ACAFA356-655A-4A21-8828-A03342C4BA11}"/>
              </a:ext>
            </a:extLst>
          </p:cNvPr>
          <p:cNvSpPr/>
          <p:nvPr/>
        </p:nvSpPr>
        <p:spPr>
          <a:xfrm rot="10800000">
            <a:off x="12679005" y="-1061347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3" name="Triângulo isósceles 122">
            <a:extLst>
              <a:ext uri="{FF2B5EF4-FFF2-40B4-BE49-F238E27FC236}">
                <a16:creationId xmlns:a16="http://schemas.microsoft.com/office/drawing/2014/main" id="{DA7EA251-32EE-47B8-87D9-B52DF548CB1F}"/>
              </a:ext>
            </a:extLst>
          </p:cNvPr>
          <p:cNvSpPr/>
          <p:nvPr/>
        </p:nvSpPr>
        <p:spPr>
          <a:xfrm>
            <a:off x="12012406" y="-843633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4" name="Triângulo isósceles 123">
            <a:extLst>
              <a:ext uri="{FF2B5EF4-FFF2-40B4-BE49-F238E27FC236}">
                <a16:creationId xmlns:a16="http://schemas.microsoft.com/office/drawing/2014/main" id="{4B83390F-34B4-4956-BA14-DDB51FB0A124}"/>
              </a:ext>
            </a:extLst>
          </p:cNvPr>
          <p:cNvSpPr/>
          <p:nvPr/>
        </p:nvSpPr>
        <p:spPr>
          <a:xfrm rot="10800000">
            <a:off x="1583858" y="6545869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5" name="Triângulo isósceles 124">
            <a:extLst>
              <a:ext uri="{FF2B5EF4-FFF2-40B4-BE49-F238E27FC236}">
                <a16:creationId xmlns:a16="http://schemas.microsoft.com/office/drawing/2014/main" id="{FB6CFDC5-5734-4F3A-B532-00C46B43376C}"/>
              </a:ext>
            </a:extLst>
          </p:cNvPr>
          <p:cNvSpPr/>
          <p:nvPr/>
        </p:nvSpPr>
        <p:spPr>
          <a:xfrm rot="10800000">
            <a:off x="4189146" y="6545870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6" name="Triângulo isósceles 125">
            <a:extLst>
              <a:ext uri="{FF2B5EF4-FFF2-40B4-BE49-F238E27FC236}">
                <a16:creationId xmlns:a16="http://schemas.microsoft.com/office/drawing/2014/main" id="{4446D852-0662-4234-B11B-D5A4FD4F3553}"/>
              </a:ext>
            </a:extLst>
          </p:cNvPr>
          <p:cNvSpPr/>
          <p:nvPr/>
        </p:nvSpPr>
        <p:spPr>
          <a:xfrm rot="10800000">
            <a:off x="8097078" y="6545869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7" name="Triângulo isósceles 126">
            <a:extLst>
              <a:ext uri="{FF2B5EF4-FFF2-40B4-BE49-F238E27FC236}">
                <a16:creationId xmlns:a16="http://schemas.microsoft.com/office/drawing/2014/main" id="{83FB9DBE-9D0C-4BBE-94BD-A17B3932ED25}"/>
              </a:ext>
            </a:extLst>
          </p:cNvPr>
          <p:cNvSpPr/>
          <p:nvPr/>
        </p:nvSpPr>
        <p:spPr>
          <a:xfrm rot="10800000">
            <a:off x="10702367" y="6545869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8" name="Triângulo isósceles 127">
            <a:extLst>
              <a:ext uri="{FF2B5EF4-FFF2-40B4-BE49-F238E27FC236}">
                <a16:creationId xmlns:a16="http://schemas.microsoft.com/office/drawing/2014/main" id="{631DC7EA-D372-4741-8FC7-2E539A189C45}"/>
              </a:ext>
            </a:extLst>
          </p:cNvPr>
          <p:cNvSpPr/>
          <p:nvPr/>
        </p:nvSpPr>
        <p:spPr>
          <a:xfrm rot="10800000">
            <a:off x="9399722" y="6545869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9" name="Triângulo isósceles 128">
            <a:extLst>
              <a:ext uri="{FF2B5EF4-FFF2-40B4-BE49-F238E27FC236}">
                <a16:creationId xmlns:a16="http://schemas.microsoft.com/office/drawing/2014/main" id="{3A6E67EF-174C-415A-A0D5-4E8EFB88598E}"/>
              </a:ext>
            </a:extLst>
          </p:cNvPr>
          <p:cNvSpPr/>
          <p:nvPr/>
        </p:nvSpPr>
        <p:spPr>
          <a:xfrm rot="10800000">
            <a:off x="281214" y="6545869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0" name="Triângulo isósceles 129">
            <a:extLst>
              <a:ext uri="{FF2B5EF4-FFF2-40B4-BE49-F238E27FC236}">
                <a16:creationId xmlns:a16="http://schemas.microsoft.com/office/drawing/2014/main" id="{BF04F7ED-B0AB-4A47-95D4-B0FDF1F93675}"/>
              </a:ext>
            </a:extLst>
          </p:cNvPr>
          <p:cNvSpPr/>
          <p:nvPr/>
        </p:nvSpPr>
        <p:spPr>
          <a:xfrm rot="10800000">
            <a:off x="5491790" y="6545870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1" name="Triângulo isósceles 130">
            <a:extLst>
              <a:ext uri="{FF2B5EF4-FFF2-40B4-BE49-F238E27FC236}">
                <a16:creationId xmlns:a16="http://schemas.microsoft.com/office/drawing/2014/main" id="{C54755C6-D4CE-4B13-8081-D8DD020EF27C}"/>
              </a:ext>
            </a:extLst>
          </p:cNvPr>
          <p:cNvSpPr/>
          <p:nvPr/>
        </p:nvSpPr>
        <p:spPr>
          <a:xfrm rot="10800000">
            <a:off x="2886502" y="6545869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2" name="Triângulo isósceles 131">
            <a:extLst>
              <a:ext uri="{FF2B5EF4-FFF2-40B4-BE49-F238E27FC236}">
                <a16:creationId xmlns:a16="http://schemas.microsoft.com/office/drawing/2014/main" id="{3BE252EB-0BA7-4480-A637-AFAC48A85E1B}"/>
              </a:ext>
            </a:extLst>
          </p:cNvPr>
          <p:cNvSpPr/>
          <p:nvPr/>
        </p:nvSpPr>
        <p:spPr>
          <a:xfrm rot="10800000">
            <a:off x="6794434" y="6545869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3" name="Triângulo isósceles 132">
            <a:extLst>
              <a:ext uri="{FF2B5EF4-FFF2-40B4-BE49-F238E27FC236}">
                <a16:creationId xmlns:a16="http://schemas.microsoft.com/office/drawing/2014/main" id="{A5604775-8B29-460C-A0FB-DBE8E3ED985F}"/>
              </a:ext>
            </a:extLst>
          </p:cNvPr>
          <p:cNvSpPr/>
          <p:nvPr/>
        </p:nvSpPr>
        <p:spPr>
          <a:xfrm>
            <a:off x="2219904" y="6763583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4" name="Triângulo isósceles 133">
            <a:extLst>
              <a:ext uri="{FF2B5EF4-FFF2-40B4-BE49-F238E27FC236}">
                <a16:creationId xmlns:a16="http://schemas.microsoft.com/office/drawing/2014/main" id="{4C9796E8-E6BF-4EA0-98C3-0853A1570948}"/>
              </a:ext>
            </a:extLst>
          </p:cNvPr>
          <p:cNvSpPr/>
          <p:nvPr/>
        </p:nvSpPr>
        <p:spPr>
          <a:xfrm>
            <a:off x="4825192" y="6763584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5" name="Triângulo isósceles 134">
            <a:extLst>
              <a:ext uri="{FF2B5EF4-FFF2-40B4-BE49-F238E27FC236}">
                <a16:creationId xmlns:a16="http://schemas.microsoft.com/office/drawing/2014/main" id="{16ED37BC-61F1-4CD1-9C0B-FCA9AE9EEE19}"/>
              </a:ext>
            </a:extLst>
          </p:cNvPr>
          <p:cNvSpPr/>
          <p:nvPr/>
        </p:nvSpPr>
        <p:spPr>
          <a:xfrm>
            <a:off x="8733124" y="6763583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6" name="Triângulo isósceles 135">
            <a:extLst>
              <a:ext uri="{FF2B5EF4-FFF2-40B4-BE49-F238E27FC236}">
                <a16:creationId xmlns:a16="http://schemas.microsoft.com/office/drawing/2014/main" id="{E70E02F4-1FD9-4E38-AD9C-29975367AB82}"/>
              </a:ext>
            </a:extLst>
          </p:cNvPr>
          <p:cNvSpPr/>
          <p:nvPr/>
        </p:nvSpPr>
        <p:spPr>
          <a:xfrm>
            <a:off x="11338413" y="6763583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7" name="Triângulo isósceles 136">
            <a:extLst>
              <a:ext uri="{FF2B5EF4-FFF2-40B4-BE49-F238E27FC236}">
                <a16:creationId xmlns:a16="http://schemas.microsoft.com/office/drawing/2014/main" id="{89556D32-AF86-45C4-BB0D-AA007E986CE7}"/>
              </a:ext>
            </a:extLst>
          </p:cNvPr>
          <p:cNvSpPr/>
          <p:nvPr/>
        </p:nvSpPr>
        <p:spPr>
          <a:xfrm>
            <a:off x="10035768" y="6763583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8" name="Triângulo isósceles 137">
            <a:extLst>
              <a:ext uri="{FF2B5EF4-FFF2-40B4-BE49-F238E27FC236}">
                <a16:creationId xmlns:a16="http://schemas.microsoft.com/office/drawing/2014/main" id="{F903EB97-50D6-43BC-B963-29419FE6F618}"/>
              </a:ext>
            </a:extLst>
          </p:cNvPr>
          <p:cNvSpPr/>
          <p:nvPr/>
        </p:nvSpPr>
        <p:spPr>
          <a:xfrm>
            <a:off x="917260" y="6763583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9" name="Triângulo isósceles 138">
            <a:extLst>
              <a:ext uri="{FF2B5EF4-FFF2-40B4-BE49-F238E27FC236}">
                <a16:creationId xmlns:a16="http://schemas.microsoft.com/office/drawing/2014/main" id="{3AFC47E3-51E6-46DD-85B6-6370002F776F}"/>
              </a:ext>
            </a:extLst>
          </p:cNvPr>
          <p:cNvSpPr/>
          <p:nvPr/>
        </p:nvSpPr>
        <p:spPr>
          <a:xfrm>
            <a:off x="6127836" y="6763584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0" name="Triângulo isósceles 139">
            <a:extLst>
              <a:ext uri="{FF2B5EF4-FFF2-40B4-BE49-F238E27FC236}">
                <a16:creationId xmlns:a16="http://schemas.microsoft.com/office/drawing/2014/main" id="{73F5FC77-DCED-4F06-BF62-B1C47542DDCB}"/>
              </a:ext>
            </a:extLst>
          </p:cNvPr>
          <p:cNvSpPr/>
          <p:nvPr/>
        </p:nvSpPr>
        <p:spPr>
          <a:xfrm>
            <a:off x="3522548" y="6763583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1" name="Triângulo isósceles 140">
            <a:extLst>
              <a:ext uri="{FF2B5EF4-FFF2-40B4-BE49-F238E27FC236}">
                <a16:creationId xmlns:a16="http://schemas.microsoft.com/office/drawing/2014/main" id="{DB121367-FB77-4AF5-BCF2-0D88EB9F50FE}"/>
              </a:ext>
            </a:extLst>
          </p:cNvPr>
          <p:cNvSpPr/>
          <p:nvPr/>
        </p:nvSpPr>
        <p:spPr>
          <a:xfrm>
            <a:off x="7430480" y="6763583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2" name="Triângulo isósceles 141">
            <a:extLst>
              <a:ext uri="{FF2B5EF4-FFF2-40B4-BE49-F238E27FC236}">
                <a16:creationId xmlns:a16="http://schemas.microsoft.com/office/drawing/2014/main" id="{2C22BC4A-2CE6-47FA-A7DE-69460D6C2221}"/>
              </a:ext>
            </a:extLst>
          </p:cNvPr>
          <p:cNvSpPr/>
          <p:nvPr/>
        </p:nvSpPr>
        <p:spPr>
          <a:xfrm>
            <a:off x="-385385" y="6763583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3" name="Triângulo isósceles 142">
            <a:extLst>
              <a:ext uri="{FF2B5EF4-FFF2-40B4-BE49-F238E27FC236}">
                <a16:creationId xmlns:a16="http://schemas.microsoft.com/office/drawing/2014/main" id="{6507F20E-2EC4-46E8-9DA1-9B72D005172E}"/>
              </a:ext>
            </a:extLst>
          </p:cNvPr>
          <p:cNvSpPr/>
          <p:nvPr/>
        </p:nvSpPr>
        <p:spPr>
          <a:xfrm rot="10800000">
            <a:off x="12005012" y="6545869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4" name="Triângulo isósceles 143">
            <a:extLst>
              <a:ext uri="{FF2B5EF4-FFF2-40B4-BE49-F238E27FC236}">
                <a16:creationId xmlns:a16="http://schemas.microsoft.com/office/drawing/2014/main" id="{EE692D47-0D8A-4F02-A654-EA66E4D1D1AE}"/>
              </a:ext>
            </a:extLst>
          </p:cNvPr>
          <p:cNvSpPr/>
          <p:nvPr/>
        </p:nvSpPr>
        <p:spPr>
          <a:xfrm rot="10800000">
            <a:off x="-1021432" y="6545869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5" name="CaixaDeTexto 144">
            <a:extLst>
              <a:ext uri="{FF2B5EF4-FFF2-40B4-BE49-F238E27FC236}">
                <a16:creationId xmlns:a16="http://schemas.microsoft.com/office/drawing/2014/main" id="{6DFA9B4A-6A01-4BAC-AE30-EC19FAC0EEE5}"/>
              </a:ext>
            </a:extLst>
          </p:cNvPr>
          <p:cNvSpPr txBox="1"/>
          <p:nvPr/>
        </p:nvSpPr>
        <p:spPr>
          <a:xfrm>
            <a:off x="747879" y="328293"/>
            <a:ext cx="46070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4800" dirty="0">
                <a:ln>
                  <a:solidFill>
                    <a:prstClr val="white">
                      <a:lumMod val="85000"/>
                    </a:prstClr>
                  </a:solidFill>
                </a:ln>
                <a:solidFill>
                  <a:srgbClr val="E7E6E6">
                    <a:lumMod val="50000"/>
                  </a:srgb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Suporte</a:t>
            </a:r>
            <a:endParaRPr kumimoji="0" lang="pt-BR" sz="4800" b="0" i="0" u="none" strike="noStrike" kern="1200" cap="none" spc="0" normalizeH="0" baseline="0" noProof="0" dirty="0">
              <a:ln>
                <a:solidFill>
                  <a:prstClr val="white">
                    <a:lumMod val="85000"/>
                  </a:prstClr>
                </a:solidFill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Calibri Light" panose="020F0302020204030204" pitchFamily="34" charset="0"/>
            </a:endParaRPr>
          </a:p>
        </p:txBody>
      </p:sp>
      <p:pic>
        <p:nvPicPr>
          <p:cNvPr id="1026" name="Picture 2" descr="Resultado de imagem para zendesk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0110" y="5523028"/>
            <a:ext cx="1433248" cy="102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sultado de imagem para zendes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6493" y="194165"/>
            <a:ext cx="8033810" cy="5024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2" name="Triângulo isósceles 421">
            <a:extLst>
              <a:ext uri="{FF2B5EF4-FFF2-40B4-BE49-F238E27FC236}">
                <a16:creationId xmlns:a16="http://schemas.microsoft.com/office/drawing/2014/main" id="{2DD8F09C-880A-411B-A3C4-3EF44F2B6639}"/>
              </a:ext>
            </a:extLst>
          </p:cNvPr>
          <p:cNvSpPr/>
          <p:nvPr/>
        </p:nvSpPr>
        <p:spPr>
          <a:xfrm>
            <a:off x="2410404" y="3872561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98952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tângulo 48">
            <a:extLst>
              <a:ext uri="{FF2B5EF4-FFF2-40B4-BE49-F238E27FC236}">
                <a16:creationId xmlns:a16="http://schemas.microsoft.com/office/drawing/2014/main" id="{C17E0EB6-9A5D-4FE0-BBA4-1BBB1305491E}"/>
              </a:ext>
            </a:extLst>
          </p:cNvPr>
          <p:cNvSpPr/>
          <p:nvPr/>
        </p:nvSpPr>
        <p:spPr>
          <a:xfrm>
            <a:off x="-2890684" y="827197"/>
            <a:ext cx="18140516" cy="4621283"/>
          </a:xfrm>
          <a:prstGeom prst="rect">
            <a:avLst/>
          </a:prstGeom>
          <a:gradFill flip="none" rotWithShape="1">
            <a:gsLst>
              <a:gs pos="54000">
                <a:schemeClr val="bg1">
                  <a:lumMod val="95000"/>
                </a:schemeClr>
              </a:gs>
              <a:gs pos="0">
                <a:schemeClr val="bg1"/>
              </a:gs>
              <a:gs pos="100000">
                <a:schemeClr val="bg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05D34894-3A79-46E2-ACAF-92121DA3C33D}"/>
              </a:ext>
            </a:extLst>
          </p:cNvPr>
          <p:cNvGrpSpPr/>
          <p:nvPr/>
        </p:nvGrpSpPr>
        <p:grpSpPr>
          <a:xfrm>
            <a:off x="-1650082" y="1974014"/>
            <a:ext cx="15485067" cy="2895112"/>
            <a:chOff x="-1650082" y="1974014"/>
            <a:chExt cx="15485067" cy="2895112"/>
          </a:xfrm>
        </p:grpSpPr>
        <p:sp>
          <p:nvSpPr>
            <p:cNvPr id="5" name="Triângulo isósceles 4">
              <a:extLst>
                <a:ext uri="{FF2B5EF4-FFF2-40B4-BE49-F238E27FC236}">
                  <a16:creationId xmlns:a16="http://schemas.microsoft.com/office/drawing/2014/main" id="{BE122854-2291-4490-84DE-9F2965A86EA8}"/>
                </a:ext>
              </a:extLst>
            </p:cNvPr>
            <p:cNvSpPr/>
            <p:nvPr/>
          </p:nvSpPr>
          <p:spPr>
            <a:xfrm rot="10800000">
              <a:off x="955208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" name="Triângulo isósceles 5">
              <a:extLst>
                <a:ext uri="{FF2B5EF4-FFF2-40B4-BE49-F238E27FC236}">
                  <a16:creationId xmlns:a16="http://schemas.microsoft.com/office/drawing/2014/main" id="{47E3B51E-17B9-425E-A423-2C8FFAD23BA3}"/>
                </a:ext>
              </a:extLst>
            </p:cNvPr>
            <p:cNvSpPr/>
            <p:nvPr/>
          </p:nvSpPr>
          <p:spPr>
            <a:xfrm rot="10800000">
              <a:off x="3560496" y="1974015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" name="Triângulo isósceles 6">
              <a:extLst>
                <a:ext uri="{FF2B5EF4-FFF2-40B4-BE49-F238E27FC236}">
                  <a16:creationId xmlns:a16="http://schemas.microsoft.com/office/drawing/2014/main" id="{A6817288-E181-4439-8353-596C5545AEEA}"/>
                </a:ext>
              </a:extLst>
            </p:cNvPr>
            <p:cNvSpPr/>
            <p:nvPr/>
          </p:nvSpPr>
          <p:spPr>
            <a:xfrm rot="10800000">
              <a:off x="7468428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Triângulo isósceles 7">
              <a:extLst>
                <a:ext uri="{FF2B5EF4-FFF2-40B4-BE49-F238E27FC236}">
                  <a16:creationId xmlns:a16="http://schemas.microsoft.com/office/drawing/2014/main" id="{4C35369F-9413-411B-A5E0-85F323CCD348}"/>
                </a:ext>
              </a:extLst>
            </p:cNvPr>
            <p:cNvSpPr/>
            <p:nvPr/>
          </p:nvSpPr>
          <p:spPr>
            <a:xfrm rot="10800000">
              <a:off x="10073717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Triângulo isósceles 8">
              <a:extLst>
                <a:ext uri="{FF2B5EF4-FFF2-40B4-BE49-F238E27FC236}">
                  <a16:creationId xmlns:a16="http://schemas.microsoft.com/office/drawing/2014/main" id="{BBBDF421-36BC-4907-9423-1DB41E102A6C}"/>
                </a:ext>
              </a:extLst>
            </p:cNvPr>
            <p:cNvSpPr/>
            <p:nvPr/>
          </p:nvSpPr>
          <p:spPr>
            <a:xfrm rot="10800000">
              <a:off x="8771072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Triângulo isósceles 9">
              <a:extLst>
                <a:ext uri="{FF2B5EF4-FFF2-40B4-BE49-F238E27FC236}">
                  <a16:creationId xmlns:a16="http://schemas.microsoft.com/office/drawing/2014/main" id="{247C1254-5B70-4903-B171-798CE79271C7}"/>
                </a:ext>
              </a:extLst>
            </p:cNvPr>
            <p:cNvSpPr/>
            <p:nvPr/>
          </p:nvSpPr>
          <p:spPr>
            <a:xfrm rot="10800000">
              <a:off x="-347436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Triângulo isósceles 10">
              <a:extLst>
                <a:ext uri="{FF2B5EF4-FFF2-40B4-BE49-F238E27FC236}">
                  <a16:creationId xmlns:a16="http://schemas.microsoft.com/office/drawing/2014/main" id="{87C43070-FE11-4F00-9508-1AE61C7EBD9F}"/>
                </a:ext>
              </a:extLst>
            </p:cNvPr>
            <p:cNvSpPr/>
            <p:nvPr/>
          </p:nvSpPr>
          <p:spPr>
            <a:xfrm rot="10800000">
              <a:off x="4863140" y="1974015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Triângulo isósceles 11">
              <a:extLst>
                <a:ext uri="{FF2B5EF4-FFF2-40B4-BE49-F238E27FC236}">
                  <a16:creationId xmlns:a16="http://schemas.microsoft.com/office/drawing/2014/main" id="{32D207E8-1F43-42D1-8BD4-2660FC3DA0A8}"/>
                </a:ext>
              </a:extLst>
            </p:cNvPr>
            <p:cNvSpPr/>
            <p:nvPr/>
          </p:nvSpPr>
          <p:spPr>
            <a:xfrm rot="10800000">
              <a:off x="2257852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Triângulo isósceles 12">
              <a:extLst>
                <a:ext uri="{FF2B5EF4-FFF2-40B4-BE49-F238E27FC236}">
                  <a16:creationId xmlns:a16="http://schemas.microsoft.com/office/drawing/2014/main" id="{EB530E6F-24F3-4EC2-BC59-80E11C0842DE}"/>
                </a:ext>
              </a:extLst>
            </p:cNvPr>
            <p:cNvSpPr/>
            <p:nvPr/>
          </p:nvSpPr>
          <p:spPr>
            <a:xfrm rot="10800000">
              <a:off x="6165784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Triângulo isósceles 13">
              <a:extLst>
                <a:ext uri="{FF2B5EF4-FFF2-40B4-BE49-F238E27FC236}">
                  <a16:creationId xmlns:a16="http://schemas.microsoft.com/office/drawing/2014/main" id="{94E99FC8-1F48-4C1F-8F6A-79551DA33977}"/>
                </a:ext>
              </a:extLst>
            </p:cNvPr>
            <p:cNvSpPr/>
            <p:nvPr/>
          </p:nvSpPr>
          <p:spPr>
            <a:xfrm>
              <a:off x="1591254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Triângulo isósceles 14">
              <a:extLst>
                <a:ext uri="{FF2B5EF4-FFF2-40B4-BE49-F238E27FC236}">
                  <a16:creationId xmlns:a16="http://schemas.microsoft.com/office/drawing/2014/main" id="{4FFDC5DA-6718-4267-8F43-99CFC1D36AF6}"/>
                </a:ext>
              </a:extLst>
            </p:cNvPr>
            <p:cNvSpPr/>
            <p:nvPr/>
          </p:nvSpPr>
          <p:spPr>
            <a:xfrm>
              <a:off x="4196542" y="219172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Triângulo isósceles 15">
              <a:extLst>
                <a:ext uri="{FF2B5EF4-FFF2-40B4-BE49-F238E27FC236}">
                  <a16:creationId xmlns:a16="http://schemas.microsoft.com/office/drawing/2014/main" id="{B337ED7D-924C-4051-84F9-F231026A1130}"/>
                </a:ext>
              </a:extLst>
            </p:cNvPr>
            <p:cNvSpPr/>
            <p:nvPr/>
          </p:nvSpPr>
          <p:spPr>
            <a:xfrm>
              <a:off x="8104474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Triângulo isósceles 16">
              <a:extLst>
                <a:ext uri="{FF2B5EF4-FFF2-40B4-BE49-F238E27FC236}">
                  <a16:creationId xmlns:a16="http://schemas.microsoft.com/office/drawing/2014/main" id="{5323A8D5-53A0-49E0-A128-71E7CF65DCB0}"/>
                </a:ext>
              </a:extLst>
            </p:cNvPr>
            <p:cNvSpPr/>
            <p:nvPr/>
          </p:nvSpPr>
          <p:spPr>
            <a:xfrm>
              <a:off x="10709763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Triângulo isósceles 17">
              <a:extLst>
                <a:ext uri="{FF2B5EF4-FFF2-40B4-BE49-F238E27FC236}">
                  <a16:creationId xmlns:a16="http://schemas.microsoft.com/office/drawing/2014/main" id="{72705239-DD9F-4691-A03C-C235149CC7CF}"/>
                </a:ext>
              </a:extLst>
            </p:cNvPr>
            <p:cNvSpPr/>
            <p:nvPr/>
          </p:nvSpPr>
          <p:spPr>
            <a:xfrm>
              <a:off x="9407118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Triângulo isósceles 18">
              <a:extLst>
                <a:ext uri="{FF2B5EF4-FFF2-40B4-BE49-F238E27FC236}">
                  <a16:creationId xmlns:a16="http://schemas.microsoft.com/office/drawing/2014/main" id="{58896320-6753-4977-B4FC-581D693C3ED3}"/>
                </a:ext>
              </a:extLst>
            </p:cNvPr>
            <p:cNvSpPr/>
            <p:nvPr/>
          </p:nvSpPr>
          <p:spPr>
            <a:xfrm>
              <a:off x="288610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Triângulo isósceles 19">
              <a:extLst>
                <a:ext uri="{FF2B5EF4-FFF2-40B4-BE49-F238E27FC236}">
                  <a16:creationId xmlns:a16="http://schemas.microsoft.com/office/drawing/2014/main" id="{96E20349-4677-4F47-86B4-C2F153DC7785}"/>
                </a:ext>
              </a:extLst>
            </p:cNvPr>
            <p:cNvSpPr/>
            <p:nvPr/>
          </p:nvSpPr>
          <p:spPr>
            <a:xfrm>
              <a:off x="5499186" y="219172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Triângulo isósceles 20">
              <a:extLst>
                <a:ext uri="{FF2B5EF4-FFF2-40B4-BE49-F238E27FC236}">
                  <a16:creationId xmlns:a16="http://schemas.microsoft.com/office/drawing/2014/main" id="{37FAC62C-9DEE-41BA-B82C-D7CDEB17CE4A}"/>
                </a:ext>
              </a:extLst>
            </p:cNvPr>
            <p:cNvSpPr/>
            <p:nvPr/>
          </p:nvSpPr>
          <p:spPr>
            <a:xfrm>
              <a:off x="2893898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Triângulo isósceles 21">
              <a:extLst>
                <a:ext uri="{FF2B5EF4-FFF2-40B4-BE49-F238E27FC236}">
                  <a16:creationId xmlns:a16="http://schemas.microsoft.com/office/drawing/2014/main" id="{79FA49E0-68A8-4A7B-AB69-C5574149724C}"/>
                </a:ext>
              </a:extLst>
            </p:cNvPr>
            <p:cNvSpPr/>
            <p:nvPr/>
          </p:nvSpPr>
          <p:spPr>
            <a:xfrm>
              <a:off x="6801830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Triângulo isósceles 22">
              <a:extLst>
                <a:ext uri="{FF2B5EF4-FFF2-40B4-BE49-F238E27FC236}">
                  <a16:creationId xmlns:a16="http://schemas.microsoft.com/office/drawing/2014/main" id="{77396C80-C374-433A-BC35-0693CD593BF7}"/>
                </a:ext>
              </a:extLst>
            </p:cNvPr>
            <p:cNvSpPr/>
            <p:nvPr/>
          </p:nvSpPr>
          <p:spPr>
            <a:xfrm>
              <a:off x="-1014035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Triângulo isósceles 23">
              <a:extLst>
                <a:ext uri="{FF2B5EF4-FFF2-40B4-BE49-F238E27FC236}">
                  <a16:creationId xmlns:a16="http://schemas.microsoft.com/office/drawing/2014/main" id="{9C0C35CC-EB51-4622-BCC3-498F7F0ED85D}"/>
                </a:ext>
              </a:extLst>
            </p:cNvPr>
            <p:cNvSpPr/>
            <p:nvPr/>
          </p:nvSpPr>
          <p:spPr>
            <a:xfrm rot="10800000">
              <a:off x="11376362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Triângulo isósceles 24">
              <a:extLst>
                <a:ext uri="{FF2B5EF4-FFF2-40B4-BE49-F238E27FC236}">
                  <a16:creationId xmlns:a16="http://schemas.microsoft.com/office/drawing/2014/main" id="{83F59449-F9E3-4473-A26A-1074A604D030}"/>
                </a:ext>
              </a:extLst>
            </p:cNvPr>
            <p:cNvSpPr/>
            <p:nvPr/>
          </p:nvSpPr>
          <p:spPr>
            <a:xfrm rot="10800000">
              <a:off x="-1650082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Triângulo isósceles 25">
              <a:extLst>
                <a:ext uri="{FF2B5EF4-FFF2-40B4-BE49-F238E27FC236}">
                  <a16:creationId xmlns:a16="http://schemas.microsoft.com/office/drawing/2014/main" id="{E0B040E9-F060-46B5-9B3F-1AF9659864D8}"/>
                </a:ext>
              </a:extLst>
            </p:cNvPr>
            <p:cNvSpPr/>
            <p:nvPr/>
          </p:nvSpPr>
          <p:spPr>
            <a:xfrm rot="10800000">
              <a:off x="12679005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Triângulo isósceles 26">
              <a:extLst>
                <a:ext uri="{FF2B5EF4-FFF2-40B4-BE49-F238E27FC236}">
                  <a16:creationId xmlns:a16="http://schemas.microsoft.com/office/drawing/2014/main" id="{8ECFA655-BC48-4416-8BF3-9681F703D66C}"/>
                </a:ext>
              </a:extLst>
            </p:cNvPr>
            <p:cNvSpPr/>
            <p:nvPr/>
          </p:nvSpPr>
          <p:spPr>
            <a:xfrm>
              <a:off x="12012406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Triângulo isósceles 27">
              <a:extLst>
                <a:ext uri="{FF2B5EF4-FFF2-40B4-BE49-F238E27FC236}">
                  <a16:creationId xmlns:a16="http://schemas.microsoft.com/office/drawing/2014/main" id="{47A6750C-2036-42C6-B997-36B87EC442B9}"/>
                </a:ext>
              </a:extLst>
            </p:cNvPr>
            <p:cNvSpPr/>
            <p:nvPr/>
          </p:nvSpPr>
          <p:spPr>
            <a:xfrm rot="10800000">
              <a:off x="1621958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Triângulo isósceles 28">
              <a:extLst>
                <a:ext uri="{FF2B5EF4-FFF2-40B4-BE49-F238E27FC236}">
                  <a16:creationId xmlns:a16="http://schemas.microsoft.com/office/drawing/2014/main" id="{BCF9A9B7-7A32-487F-A2A7-87A36FE589FE}"/>
                </a:ext>
              </a:extLst>
            </p:cNvPr>
            <p:cNvSpPr/>
            <p:nvPr/>
          </p:nvSpPr>
          <p:spPr>
            <a:xfrm rot="10800000">
              <a:off x="4227246" y="350244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Triângulo isósceles 29">
              <a:extLst>
                <a:ext uri="{FF2B5EF4-FFF2-40B4-BE49-F238E27FC236}">
                  <a16:creationId xmlns:a16="http://schemas.microsoft.com/office/drawing/2014/main" id="{D7A868B1-E5EB-4AE5-B864-43E146765B98}"/>
                </a:ext>
              </a:extLst>
            </p:cNvPr>
            <p:cNvSpPr/>
            <p:nvPr/>
          </p:nvSpPr>
          <p:spPr>
            <a:xfrm rot="10800000">
              <a:off x="8135178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Triângulo isósceles 30">
              <a:extLst>
                <a:ext uri="{FF2B5EF4-FFF2-40B4-BE49-F238E27FC236}">
                  <a16:creationId xmlns:a16="http://schemas.microsoft.com/office/drawing/2014/main" id="{F773D6B2-ADC3-418F-B7C2-551BBA784FEE}"/>
                </a:ext>
              </a:extLst>
            </p:cNvPr>
            <p:cNvSpPr/>
            <p:nvPr/>
          </p:nvSpPr>
          <p:spPr>
            <a:xfrm rot="10800000">
              <a:off x="10740467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Triângulo isósceles 31">
              <a:extLst>
                <a:ext uri="{FF2B5EF4-FFF2-40B4-BE49-F238E27FC236}">
                  <a16:creationId xmlns:a16="http://schemas.microsoft.com/office/drawing/2014/main" id="{7C7C8204-44B6-4460-9DDB-CA5DB340A291}"/>
                </a:ext>
              </a:extLst>
            </p:cNvPr>
            <p:cNvSpPr/>
            <p:nvPr/>
          </p:nvSpPr>
          <p:spPr>
            <a:xfrm rot="10800000">
              <a:off x="9437822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Triângulo isósceles 32">
              <a:extLst>
                <a:ext uri="{FF2B5EF4-FFF2-40B4-BE49-F238E27FC236}">
                  <a16:creationId xmlns:a16="http://schemas.microsoft.com/office/drawing/2014/main" id="{5ABCA5AC-8F5A-48BB-84AE-A09E380D1E59}"/>
                </a:ext>
              </a:extLst>
            </p:cNvPr>
            <p:cNvSpPr/>
            <p:nvPr/>
          </p:nvSpPr>
          <p:spPr>
            <a:xfrm rot="10800000">
              <a:off x="319314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Triângulo isósceles 33">
              <a:extLst>
                <a:ext uri="{FF2B5EF4-FFF2-40B4-BE49-F238E27FC236}">
                  <a16:creationId xmlns:a16="http://schemas.microsoft.com/office/drawing/2014/main" id="{FA09C76F-4754-4EC9-A939-2232D47B8B22}"/>
                </a:ext>
              </a:extLst>
            </p:cNvPr>
            <p:cNvSpPr/>
            <p:nvPr/>
          </p:nvSpPr>
          <p:spPr>
            <a:xfrm rot="10800000">
              <a:off x="5529890" y="350244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Triângulo isósceles 34">
              <a:extLst>
                <a:ext uri="{FF2B5EF4-FFF2-40B4-BE49-F238E27FC236}">
                  <a16:creationId xmlns:a16="http://schemas.microsoft.com/office/drawing/2014/main" id="{E1423109-A255-458F-B2D1-19B44189265F}"/>
                </a:ext>
              </a:extLst>
            </p:cNvPr>
            <p:cNvSpPr/>
            <p:nvPr/>
          </p:nvSpPr>
          <p:spPr>
            <a:xfrm rot="10800000">
              <a:off x="2924602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Triângulo isósceles 35">
              <a:extLst>
                <a:ext uri="{FF2B5EF4-FFF2-40B4-BE49-F238E27FC236}">
                  <a16:creationId xmlns:a16="http://schemas.microsoft.com/office/drawing/2014/main" id="{C91A187F-4C85-40A3-912F-1641621018EB}"/>
                </a:ext>
              </a:extLst>
            </p:cNvPr>
            <p:cNvSpPr/>
            <p:nvPr/>
          </p:nvSpPr>
          <p:spPr>
            <a:xfrm rot="10800000">
              <a:off x="6832534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Triângulo isósceles 36">
              <a:extLst>
                <a:ext uri="{FF2B5EF4-FFF2-40B4-BE49-F238E27FC236}">
                  <a16:creationId xmlns:a16="http://schemas.microsoft.com/office/drawing/2014/main" id="{EC33054D-069B-4570-BB51-F27606EB45B4}"/>
                </a:ext>
              </a:extLst>
            </p:cNvPr>
            <p:cNvSpPr/>
            <p:nvPr/>
          </p:nvSpPr>
          <p:spPr>
            <a:xfrm>
              <a:off x="2258004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Triângulo isósceles 37">
              <a:extLst>
                <a:ext uri="{FF2B5EF4-FFF2-40B4-BE49-F238E27FC236}">
                  <a16:creationId xmlns:a16="http://schemas.microsoft.com/office/drawing/2014/main" id="{F91DA628-995F-4036-B4AE-FCD2E92E6193}"/>
                </a:ext>
              </a:extLst>
            </p:cNvPr>
            <p:cNvSpPr/>
            <p:nvPr/>
          </p:nvSpPr>
          <p:spPr>
            <a:xfrm>
              <a:off x="4863292" y="372016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Triângulo isósceles 38">
              <a:extLst>
                <a:ext uri="{FF2B5EF4-FFF2-40B4-BE49-F238E27FC236}">
                  <a16:creationId xmlns:a16="http://schemas.microsoft.com/office/drawing/2014/main" id="{07C69448-9CCC-4DD7-A708-BA05C11C8D1F}"/>
                </a:ext>
              </a:extLst>
            </p:cNvPr>
            <p:cNvSpPr/>
            <p:nvPr/>
          </p:nvSpPr>
          <p:spPr>
            <a:xfrm>
              <a:off x="8771224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Triângulo isósceles 39">
              <a:extLst>
                <a:ext uri="{FF2B5EF4-FFF2-40B4-BE49-F238E27FC236}">
                  <a16:creationId xmlns:a16="http://schemas.microsoft.com/office/drawing/2014/main" id="{449266B8-D57B-4736-8258-A291F9255CCE}"/>
                </a:ext>
              </a:extLst>
            </p:cNvPr>
            <p:cNvSpPr/>
            <p:nvPr/>
          </p:nvSpPr>
          <p:spPr>
            <a:xfrm>
              <a:off x="11376513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Triângulo isósceles 40">
              <a:extLst>
                <a:ext uri="{FF2B5EF4-FFF2-40B4-BE49-F238E27FC236}">
                  <a16:creationId xmlns:a16="http://schemas.microsoft.com/office/drawing/2014/main" id="{994D13F0-FE20-4F52-B498-842708B57566}"/>
                </a:ext>
              </a:extLst>
            </p:cNvPr>
            <p:cNvSpPr/>
            <p:nvPr/>
          </p:nvSpPr>
          <p:spPr>
            <a:xfrm>
              <a:off x="10073868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Triângulo isósceles 41">
              <a:extLst>
                <a:ext uri="{FF2B5EF4-FFF2-40B4-BE49-F238E27FC236}">
                  <a16:creationId xmlns:a16="http://schemas.microsoft.com/office/drawing/2014/main" id="{4A9704AE-D402-47D9-98B9-8ACD6991AC50}"/>
                </a:ext>
              </a:extLst>
            </p:cNvPr>
            <p:cNvSpPr/>
            <p:nvPr/>
          </p:nvSpPr>
          <p:spPr>
            <a:xfrm>
              <a:off x="955360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Triângulo isósceles 42">
              <a:extLst>
                <a:ext uri="{FF2B5EF4-FFF2-40B4-BE49-F238E27FC236}">
                  <a16:creationId xmlns:a16="http://schemas.microsoft.com/office/drawing/2014/main" id="{BA4042DC-2314-4BD5-AF5A-73BB62480C21}"/>
                </a:ext>
              </a:extLst>
            </p:cNvPr>
            <p:cNvSpPr/>
            <p:nvPr/>
          </p:nvSpPr>
          <p:spPr>
            <a:xfrm>
              <a:off x="6165936" y="372016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" name="Triângulo isósceles 43">
              <a:extLst>
                <a:ext uri="{FF2B5EF4-FFF2-40B4-BE49-F238E27FC236}">
                  <a16:creationId xmlns:a16="http://schemas.microsoft.com/office/drawing/2014/main" id="{D0BB41F1-E07F-4B8B-87CE-6FA4D22BA62C}"/>
                </a:ext>
              </a:extLst>
            </p:cNvPr>
            <p:cNvSpPr/>
            <p:nvPr/>
          </p:nvSpPr>
          <p:spPr>
            <a:xfrm>
              <a:off x="3560648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" name="Triângulo isósceles 44">
              <a:extLst>
                <a:ext uri="{FF2B5EF4-FFF2-40B4-BE49-F238E27FC236}">
                  <a16:creationId xmlns:a16="http://schemas.microsoft.com/office/drawing/2014/main" id="{37DA015E-336C-4F54-9B6E-245F0AB3ABC7}"/>
                </a:ext>
              </a:extLst>
            </p:cNvPr>
            <p:cNvSpPr/>
            <p:nvPr/>
          </p:nvSpPr>
          <p:spPr>
            <a:xfrm>
              <a:off x="7468580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" name="Triângulo isósceles 45">
              <a:extLst>
                <a:ext uri="{FF2B5EF4-FFF2-40B4-BE49-F238E27FC236}">
                  <a16:creationId xmlns:a16="http://schemas.microsoft.com/office/drawing/2014/main" id="{601F7C6A-177B-48E1-ADE2-222F937CFC2E}"/>
                </a:ext>
              </a:extLst>
            </p:cNvPr>
            <p:cNvSpPr/>
            <p:nvPr/>
          </p:nvSpPr>
          <p:spPr>
            <a:xfrm>
              <a:off x="-347285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" name="Triângulo isósceles 46">
              <a:extLst>
                <a:ext uri="{FF2B5EF4-FFF2-40B4-BE49-F238E27FC236}">
                  <a16:creationId xmlns:a16="http://schemas.microsoft.com/office/drawing/2014/main" id="{298515F3-3033-44C7-AAC1-7735E19FFAD8}"/>
                </a:ext>
              </a:extLst>
            </p:cNvPr>
            <p:cNvSpPr/>
            <p:nvPr/>
          </p:nvSpPr>
          <p:spPr>
            <a:xfrm rot="10800000">
              <a:off x="12043112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Triângulo isósceles 47">
              <a:extLst>
                <a:ext uri="{FF2B5EF4-FFF2-40B4-BE49-F238E27FC236}">
                  <a16:creationId xmlns:a16="http://schemas.microsoft.com/office/drawing/2014/main" id="{CC2F85F4-C019-4359-A709-0F69A3D345A1}"/>
                </a:ext>
              </a:extLst>
            </p:cNvPr>
            <p:cNvSpPr/>
            <p:nvPr/>
          </p:nvSpPr>
          <p:spPr>
            <a:xfrm rot="10800000">
              <a:off x="-983332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50" name="CaixaDeTexto 49">
            <a:extLst>
              <a:ext uri="{FF2B5EF4-FFF2-40B4-BE49-F238E27FC236}">
                <a16:creationId xmlns:a16="http://schemas.microsoft.com/office/drawing/2014/main" id="{684B6C05-FD43-410F-8B0E-9D5BD0EAB1C2}"/>
              </a:ext>
            </a:extLst>
          </p:cNvPr>
          <p:cNvSpPr txBox="1"/>
          <p:nvPr/>
        </p:nvSpPr>
        <p:spPr>
          <a:xfrm>
            <a:off x="7250366" y="3316619"/>
            <a:ext cx="46070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800" b="0" i="0" u="none" strike="noStrike" kern="1200" cap="none" spc="0" normalizeH="0" baseline="0" noProof="0" dirty="0">
                <a:ln>
                  <a:solidFill>
                    <a:prstClr val="white">
                      <a:lumMod val="85000"/>
                    </a:prstClr>
                  </a:solidFill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Demonstração</a:t>
            </a:r>
          </a:p>
        </p:txBody>
      </p:sp>
    </p:spTree>
    <p:extLst>
      <p:ext uri="{BB962C8B-B14F-4D97-AF65-F5344CB8AC3E}">
        <p14:creationId xmlns:p14="http://schemas.microsoft.com/office/powerpoint/2010/main" val="1610912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50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tângulo 48">
            <a:extLst>
              <a:ext uri="{FF2B5EF4-FFF2-40B4-BE49-F238E27FC236}">
                <a16:creationId xmlns:a16="http://schemas.microsoft.com/office/drawing/2014/main" id="{C17E0EB6-9A5D-4FE0-BBA4-1BBB1305491E}"/>
              </a:ext>
            </a:extLst>
          </p:cNvPr>
          <p:cNvSpPr/>
          <p:nvPr/>
        </p:nvSpPr>
        <p:spPr>
          <a:xfrm>
            <a:off x="-2890684" y="827197"/>
            <a:ext cx="18140516" cy="4621283"/>
          </a:xfrm>
          <a:prstGeom prst="rect">
            <a:avLst/>
          </a:prstGeom>
          <a:gradFill flip="none" rotWithShape="1">
            <a:gsLst>
              <a:gs pos="54000">
                <a:schemeClr val="bg1">
                  <a:lumMod val="95000"/>
                </a:schemeClr>
              </a:gs>
              <a:gs pos="0">
                <a:schemeClr val="bg1"/>
              </a:gs>
              <a:gs pos="100000">
                <a:schemeClr val="bg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05D34894-3A79-46E2-ACAF-92121DA3C33D}"/>
              </a:ext>
            </a:extLst>
          </p:cNvPr>
          <p:cNvGrpSpPr/>
          <p:nvPr/>
        </p:nvGrpSpPr>
        <p:grpSpPr>
          <a:xfrm>
            <a:off x="-1650082" y="1974014"/>
            <a:ext cx="15485067" cy="2895112"/>
            <a:chOff x="-1650082" y="1974014"/>
            <a:chExt cx="15485067" cy="2895112"/>
          </a:xfrm>
        </p:grpSpPr>
        <p:sp>
          <p:nvSpPr>
            <p:cNvPr id="5" name="Triângulo isósceles 4">
              <a:extLst>
                <a:ext uri="{FF2B5EF4-FFF2-40B4-BE49-F238E27FC236}">
                  <a16:creationId xmlns:a16="http://schemas.microsoft.com/office/drawing/2014/main" id="{BE122854-2291-4490-84DE-9F2965A86EA8}"/>
                </a:ext>
              </a:extLst>
            </p:cNvPr>
            <p:cNvSpPr/>
            <p:nvPr/>
          </p:nvSpPr>
          <p:spPr>
            <a:xfrm rot="10800000">
              <a:off x="955208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" name="Triângulo isósceles 5">
              <a:extLst>
                <a:ext uri="{FF2B5EF4-FFF2-40B4-BE49-F238E27FC236}">
                  <a16:creationId xmlns:a16="http://schemas.microsoft.com/office/drawing/2014/main" id="{47E3B51E-17B9-425E-A423-2C8FFAD23BA3}"/>
                </a:ext>
              </a:extLst>
            </p:cNvPr>
            <p:cNvSpPr/>
            <p:nvPr/>
          </p:nvSpPr>
          <p:spPr>
            <a:xfrm rot="10800000">
              <a:off x="3560496" y="1974015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" name="Triângulo isósceles 6">
              <a:extLst>
                <a:ext uri="{FF2B5EF4-FFF2-40B4-BE49-F238E27FC236}">
                  <a16:creationId xmlns:a16="http://schemas.microsoft.com/office/drawing/2014/main" id="{A6817288-E181-4439-8353-596C5545AEEA}"/>
                </a:ext>
              </a:extLst>
            </p:cNvPr>
            <p:cNvSpPr/>
            <p:nvPr/>
          </p:nvSpPr>
          <p:spPr>
            <a:xfrm rot="10800000">
              <a:off x="7468428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Triângulo isósceles 7">
              <a:extLst>
                <a:ext uri="{FF2B5EF4-FFF2-40B4-BE49-F238E27FC236}">
                  <a16:creationId xmlns:a16="http://schemas.microsoft.com/office/drawing/2014/main" id="{4C35369F-9413-411B-A5E0-85F323CCD348}"/>
                </a:ext>
              </a:extLst>
            </p:cNvPr>
            <p:cNvSpPr/>
            <p:nvPr/>
          </p:nvSpPr>
          <p:spPr>
            <a:xfrm rot="10800000">
              <a:off x="10073717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Triângulo isósceles 8">
              <a:extLst>
                <a:ext uri="{FF2B5EF4-FFF2-40B4-BE49-F238E27FC236}">
                  <a16:creationId xmlns:a16="http://schemas.microsoft.com/office/drawing/2014/main" id="{BBBDF421-36BC-4907-9423-1DB41E102A6C}"/>
                </a:ext>
              </a:extLst>
            </p:cNvPr>
            <p:cNvSpPr/>
            <p:nvPr/>
          </p:nvSpPr>
          <p:spPr>
            <a:xfrm rot="10800000">
              <a:off x="8771072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Triângulo isósceles 9">
              <a:extLst>
                <a:ext uri="{FF2B5EF4-FFF2-40B4-BE49-F238E27FC236}">
                  <a16:creationId xmlns:a16="http://schemas.microsoft.com/office/drawing/2014/main" id="{247C1254-5B70-4903-B171-798CE79271C7}"/>
                </a:ext>
              </a:extLst>
            </p:cNvPr>
            <p:cNvSpPr/>
            <p:nvPr/>
          </p:nvSpPr>
          <p:spPr>
            <a:xfrm rot="10800000">
              <a:off x="-347436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Triângulo isósceles 10">
              <a:extLst>
                <a:ext uri="{FF2B5EF4-FFF2-40B4-BE49-F238E27FC236}">
                  <a16:creationId xmlns:a16="http://schemas.microsoft.com/office/drawing/2014/main" id="{87C43070-FE11-4F00-9508-1AE61C7EBD9F}"/>
                </a:ext>
              </a:extLst>
            </p:cNvPr>
            <p:cNvSpPr/>
            <p:nvPr/>
          </p:nvSpPr>
          <p:spPr>
            <a:xfrm rot="10800000">
              <a:off x="4863140" y="1974015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Triângulo isósceles 11">
              <a:extLst>
                <a:ext uri="{FF2B5EF4-FFF2-40B4-BE49-F238E27FC236}">
                  <a16:creationId xmlns:a16="http://schemas.microsoft.com/office/drawing/2014/main" id="{32D207E8-1F43-42D1-8BD4-2660FC3DA0A8}"/>
                </a:ext>
              </a:extLst>
            </p:cNvPr>
            <p:cNvSpPr/>
            <p:nvPr/>
          </p:nvSpPr>
          <p:spPr>
            <a:xfrm rot="10800000">
              <a:off x="2257852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Triângulo isósceles 12">
              <a:extLst>
                <a:ext uri="{FF2B5EF4-FFF2-40B4-BE49-F238E27FC236}">
                  <a16:creationId xmlns:a16="http://schemas.microsoft.com/office/drawing/2014/main" id="{EB530E6F-24F3-4EC2-BC59-80E11C0842DE}"/>
                </a:ext>
              </a:extLst>
            </p:cNvPr>
            <p:cNvSpPr/>
            <p:nvPr/>
          </p:nvSpPr>
          <p:spPr>
            <a:xfrm rot="10800000">
              <a:off x="6165784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Triângulo isósceles 13">
              <a:extLst>
                <a:ext uri="{FF2B5EF4-FFF2-40B4-BE49-F238E27FC236}">
                  <a16:creationId xmlns:a16="http://schemas.microsoft.com/office/drawing/2014/main" id="{94E99FC8-1F48-4C1F-8F6A-79551DA33977}"/>
                </a:ext>
              </a:extLst>
            </p:cNvPr>
            <p:cNvSpPr/>
            <p:nvPr/>
          </p:nvSpPr>
          <p:spPr>
            <a:xfrm>
              <a:off x="1591254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Triângulo isósceles 14">
              <a:extLst>
                <a:ext uri="{FF2B5EF4-FFF2-40B4-BE49-F238E27FC236}">
                  <a16:creationId xmlns:a16="http://schemas.microsoft.com/office/drawing/2014/main" id="{4FFDC5DA-6718-4267-8F43-99CFC1D36AF6}"/>
                </a:ext>
              </a:extLst>
            </p:cNvPr>
            <p:cNvSpPr/>
            <p:nvPr/>
          </p:nvSpPr>
          <p:spPr>
            <a:xfrm>
              <a:off x="4196542" y="219172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Triângulo isósceles 15">
              <a:extLst>
                <a:ext uri="{FF2B5EF4-FFF2-40B4-BE49-F238E27FC236}">
                  <a16:creationId xmlns:a16="http://schemas.microsoft.com/office/drawing/2014/main" id="{B337ED7D-924C-4051-84F9-F231026A1130}"/>
                </a:ext>
              </a:extLst>
            </p:cNvPr>
            <p:cNvSpPr/>
            <p:nvPr/>
          </p:nvSpPr>
          <p:spPr>
            <a:xfrm>
              <a:off x="8104474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Triângulo isósceles 16">
              <a:extLst>
                <a:ext uri="{FF2B5EF4-FFF2-40B4-BE49-F238E27FC236}">
                  <a16:creationId xmlns:a16="http://schemas.microsoft.com/office/drawing/2014/main" id="{5323A8D5-53A0-49E0-A128-71E7CF65DCB0}"/>
                </a:ext>
              </a:extLst>
            </p:cNvPr>
            <p:cNvSpPr/>
            <p:nvPr/>
          </p:nvSpPr>
          <p:spPr>
            <a:xfrm>
              <a:off x="10709763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Triângulo isósceles 17">
              <a:extLst>
                <a:ext uri="{FF2B5EF4-FFF2-40B4-BE49-F238E27FC236}">
                  <a16:creationId xmlns:a16="http://schemas.microsoft.com/office/drawing/2014/main" id="{72705239-DD9F-4691-A03C-C235149CC7CF}"/>
                </a:ext>
              </a:extLst>
            </p:cNvPr>
            <p:cNvSpPr/>
            <p:nvPr/>
          </p:nvSpPr>
          <p:spPr>
            <a:xfrm>
              <a:off x="9407118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Triângulo isósceles 18">
              <a:extLst>
                <a:ext uri="{FF2B5EF4-FFF2-40B4-BE49-F238E27FC236}">
                  <a16:creationId xmlns:a16="http://schemas.microsoft.com/office/drawing/2014/main" id="{58896320-6753-4977-B4FC-581D693C3ED3}"/>
                </a:ext>
              </a:extLst>
            </p:cNvPr>
            <p:cNvSpPr/>
            <p:nvPr/>
          </p:nvSpPr>
          <p:spPr>
            <a:xfrm>
              <a:off x="288610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Triângulo isósceles 19">
              <a:extLst>
                <a:ext uri="{FF2B5EF4-FFF2-40B4-BE49-F238E27FC236}">
                  <a16:creationId xmlns:a16="http://schemas.microsoft.com/office/drawing/2014/main" id="{96E20349-4677-4F47-86B4-C2F153DC7785}"/>
                </a:ext>
              </a:extLst>
            </p:cNvPr>
            <p:cNvSpPr/>
            <p:nvPr/>
          </p:nvSpPr>
          <p:spPr>
            <a:xfrm>
              <a:off x="5499186" y="219172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Triângulo isósceles 20">
              <a:extLst>
                <a:ext uri="{FF2B5EF4-FFF2-40B4-BE49-F238E27FC236}">
                  <a16:creationId xmlns:a16="http://schemas.microsoft.com/office/drawing/2014/main" id="{37FAC62C-9DEE-41BA-B82C-D7CDEB17CE4A}"/>
                </a:ext>
              </a:extLst>
            </p:cNvPr>
            <p:cNvSpPr/>
            <p:nvPr/>
          </p:nvSpPr>
          <p:spPr>
            <a:xfrm>
              <a:off x="2893898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Triângulo isósceles 21">
              <a:extLst>
                <a:ext uri="{FF2B5EF4-FFF2-40B4-BE49-F238E27FC236}">
                  <a16:creationId xmlns:a16="http://schemas.microsoft.com/office/drawing/2014/main" id="{79FA49E0-68A8-4A7B-AB69-C5574149724C}"/>
                </a:ext>
              </a:extLst>
            </p:cNvPr>
            <p:cNvSpPr/>
            <p:nvPr/>
          </p:nvSpPr>
          <p:spPr>
            <a:xfrm>
              <a:off x="6801830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Triângulo isósceles 22">
              <a:extLst>
                <a:ext uri="{FF2B5EF4-FFF2-40B4-BE49-F238E27FC236}">
                  <a16:creationId xmlns:a16="http://schemas.microsoft.com/office/drawing/2014/main" id="{77396C80-C374-433A-BC35-0693CD593BF7}"/>
                </a:ext>
              </a:extLst>
            </p:cNvPr>
            <p:cNvSpPr/>
            <p:nvPr/>
          </p:nvSpPr>
          <p:spPr>
            <a:xfrm>
              <a:off x="-1014035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Triângulo isósceles 23">
              <a:extLst>
                <a:ext uri="{FF2B5EF4-FFF2-40B4-BE49-F238E27FC236}">
                  <a16:creationId xmlns:a16="http://schemas.microsoft.com/office/drawing/2014/main" id="{9C0C35CC-EB51-4622-BCC3-498F7F0ED85D}"/>
                </a:ext>
              </a:extLst>
            </p:cNvPr>
            <p:cNvSpPr/>
            <p:nvPr/>
          </p:nvSpPr>
          <p:spPr>
            <a:xfrm rot="10800000">
              <a:off x="11376362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Triângulo isósceles 24">
              <a:extLst>
                <a:ext uri="{FF2B5EF4-FFF2-40B4-BE49-F238E27FC236}">
                  <a16:creationId xmlns:a16="http://schemas.microsoft.com/office/drawing/2014/main" id="{83F59449-F9E3-4473-A26A-1074A604D030}"/>
                </a:ext>
              </a:extLst>
            </p:cNvPr>
            <p:cNvSpPr/>
            <p:nvPr/>
          </p:nvSpPr>
          <p:spPr>
            <a:xfrm rot="10800000">
              <a:off x="-1650082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Triângulo isósceles 25">
              <a:extLst>
                <a:ext uri="{FF2B5EF4-FFF2-40B4-BE49-F238E27FC236}">
                  <a16:creationId xmlns:a16="http://schemas.microsoft.com/office/drawing/2014/main" id="{E0B040E9-F060-46B5-9B3F-1AF9659864D8}"/>
                </a:ext>
              </a:extLst>
            </p:cNvPr>
            <p:cNvSpPr/>
            <p:nvPr/>
          </p:nvSpPr>
          <p:spPr>
            <a:xfrm rot="10800000">
              <a:off x="12679005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Triângulo isósceles 26">
              <a:extLst>
                <a:ext uri="{FF2B5EF4-FFF2-40B4-BE49-F238E27FC236}">
                  <a16:creationId xmlns:a16="http://schemas.microsoft.com/office/drawing/2014/main" id="{8ECFA655-BC48-4416-8BF3-9681F703D66C}"/>
                </a:ext>
              </a:extLst>
            </p:cNvPr>
            <p:cNvSpPr/>
            <p:nvPr/>
          </p:nvSpPr>
          <p:spPr>
            <a:xfrm>
              <a:off x="12012406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Triângulo isósceles 27">
              <a:extLst>
                <a:ext uri="{FF2B5EF4-FFF2-40B4-BE49-F238E27FC236}">
                  <a16:creationId xmlns:a16="http://schemas.microsoft.com/office/drawing/2014/main" id="{47A6750C-2036-42C6-B997-36B87EC442B9}"/>
                </a:ext>
              </a:extLst>
            </p:cNvPr>
            <p:cNvSpPr/>
            <p:nvPr/>
          </p:nvSpPr>
          <p:spPr>
            <a:xfrm rot="10800000">
              <a:off x="1621958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Triângulo isósceles 28">
              <a:extLst>
                <a:ext uri="{FF2B5EF4-FFF2-40B4-BE49-F238E27FC236}">
                  <a16:creationId xmlns:a16="http://schemas.microsoft.com/office/drawing/2014/main" id="{BCF9A9B7-7A32-487F-A2A7-87A36FE589FE}"/>
                </a:ext>
              </a:extLst>
            </p:cNvPr>
            <p:cNvSpPr/>
            <p:nvPr/>
          </p:nvSpPr>
          <p:spPr>
            <a:xfrm rot="10800000">
              <a:off x="4227246" y="350244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Triângulo isósceles 29">
              <a:extLst>
                <a:ext uri="{FF2B5EF4-FFF2-40B4-BE49-F238E27FC236}">
                  <a16:creationId xmlns:a16="http://schemas.microsoft.com/office/drawing/2014/main" id="{D7A868B1-E5EB-4AE5-B864-43E146765B98}"/>
                </a:ext>
              </a:extLst>
            </p:cNvPr>
            <p:cNvSpPr/>
            <p:nvPr/>
          </p:nvSpPr>
          <p:spPr>
            <a:xfrm rot="10800000">
              <a:off x="8135178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Triângulo isósceles 30">
              <a:extLst>
                <a:ext uri="{FF2B5EF4-FFF2-40B4-BE49-F238E27FC236}">
                  <a16:creationId xmlns:a16="http://schemas.microsoft.com/office/drawing/2014/main" id="{F773D6B2-ADC3-418F-B7C2-551BBA784FEE}"/>
                </a:ext>
              </a:extLst>
            </p:cNvPr>
            <p:cNvSpPr/>
            <p:nvPr/>
          </p:nvSpPr>
          <p:spPr>
            <a:xfrm rot="10800000">
              <a:off x="10740467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Triângulo isósceles 31">
              <a:extLst>
                <a:ext uri="{FF2B5EF4-FFF2-40B4-BE49-F238E27FC236}">
                  <a16:creationId xmlns:a16="http://schemas.microsoft.com/office/drawing/2014/main" id="{7C7C8204-44B6-4460-9DDB-CA5DB340A291}"/>
                </a:ext>
              </a:extLst>
            </p:cNvPr>
            <p:cNvSpPr/>
            <p:nvPr/>
          </p:nvSpPr>
          <p:spPr>
            <a:xfrm rot="10800000">
              <a:off x="9437822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Triângulo isósceles 32">
              <a:extLst>
                <a:ext uri="{FF2B5EF4-FFF2-40B4-BE49-F238E27FC236}">
                  <a16:creationId xmlns:a16="http://schemas.microsoft.com/office/drawing/2014/main" id="{5ABCA5AC-8F5A-48BB-84AE-A09E380D1E59}"/>
                </a:ext>
              </a:extLst>
            </p:cNvPr>
            <p:cNvSpPr/>
            <p:nvPr/>
          </p:nvSpPr>
          <p:spPr>
            <a:xfrm rot="10800000">
              <a:off x="319314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Triângulo isósceles 33">
              <a:extLst>
                <a:ext uri="{FF2B5EF4-FFF2-40B4-BE49-F238E27FC236}">
                  <a16:creationId xmlns:a16="http://schemas.microsoft.com/office/drawing/2014/main" id="{FA09C76F-4754-4EC9-A939-2232D47B8B22}"/>
                </a:ext>
              </a:extLst>
            </p:cNvPr>
            <p:cNvSpPr/>
            <p:nvPr/>
          </p:nvSpPr>
          <p:spPr>
            <a:xfrm rot="10800000">
              <a:off x="5529890" y="350244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Triângulo isósceles 34">
              <a:extLst>
                <a:ext uri="{FF2B5EF4-FFF2-40B4-BE49-F238E27FC236}">
                  <a16:creationId xmlns:a16="http://schemas.microsoft.com/office/drawing/2014/main" id="{E1423109-A255-458F-B2D1-19B44189265F}"/>
                </a:ext>
              </a:extLst>
            </p:cNvPr>
            <p:cNvSpPr/>
            <p:nvPr/>
          </p:nvSpPr>
          <p:spPr>
            <a:xfrm rot="10800000">
              <a:off x="2924602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Triângulo isósceles 35">
              <a:extLst>
                <a:ext uri="{FF2B5EF4-FFF2-40B4-BE49-F238E27FC236}">
                  <a16:creationId xmlns:a16="http://schemas.microsoft.com/office/drawing/2014/main" id="{C91A187F-4C85-40A3-912F-1641621018EB}"/>
                </a:ext>
              </a:extLst>
            </p:cNvPr>
            <p:cNvSpPr/>
            <p:nvPr/>
          </p:nvSpPr>
          <p:spPr>
            <a:xfrm rot="10800000">
              <a:off x="6832534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Triângulo isósceles 36">
              <a:extLst>
                <a:ext uri="{FF2B5EF4-FFF2-40B4-BE49-F238E27FC236}">
                  <a16:creationId xmlns:a16="http://schemas.microsoft.com/office/drawing/2014/main" id="{EC33054D-069B-4570-BB51-F27606EB45B4}"/>
                </a:ext>
              </a:extLst>
            </p:cNvPr>
            <p:cNvSpPr/>
            <p:nvPr/>
          </p:nvSpPr>
          <p:spPr>
            <a:xfrm>
              <a:off x="2258004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Triângulo isósceles 37">
              <a:extLst>
                <a:ext uri="{FF2B5EF4-FFF2-40B4-BE49-F238E27FC236}">
                  <a16:creationId xmlns:a16="http://schemas.microsoft.com/office/drawing/2014/main" id="{F91DA628-995F-4036-B4AE-FCD2E92E6193}"/>
                </a:ext>
              </a:extLst>
            </p:cNvPr>
            <p:cNvSpPr/>
            <p:nvPr/>
          </p:nvSpPr>
          <p:spPr>
            <a:xfrm>
              <a:off x="4863292" y="372016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Triângulo isósceles 38">
              <a:extLst>
                <a:ext uri="{FF2B5EF4-FFF2-40B4-BE49-F238E27FC236}">
                  <a16:creationId xmlns:a16="http://schemas.microsoft.com/office/drawing/2014/main" id="{07C69448-9CCC-4DD7-A708-BA05C11C8D1F}"/>
                </a:ext>
              </a:extLst>
            </p:cNvPr>
            <p:cNvSpPr/>
            <p:nvPr/>
          </p:nvSpPr>
          <p:spPr>
            <a:xfrm>
              <a:off x="8771224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Triângulo isósceles 39">
              <a:extLst>
                <a:ext uri="{FF2B5EF4-FFF2-40B4-BE49-F238E27FC236}">
                  <a16:creationId xmlns:a16="http://schemas.microsoft.com/office/drawing/2014/main" id="{449266B8-D57B-4736-8258-A291F9255CCE}"/>
                </a:ext>
              </a:extLst>
            </p:cNvPr>
            <p:cNvSpPr/>
            <p:nvPr/>
          </p:nvSpPr>
          <p:spPr>
            <a:xfrm>
              <a:off x="11376513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Triângulo isósceles 40">
              <a:extLst>
                <a:ext uri="{FF2B5EF4-FFF2-40B4-BE49-F238E27FC236}">
                  <a16:creationId xmlns:a16="http://schemas.microsoft.com/office/drawing/2014/main" id="{994D13F0-FE20-4F52-B498-842708B57566}"/>
                </a:ext>
              </a:extLst>
            </p:cNvPr>
            <p:cNvSpPr/>
            <p:nvPr/>
          </p:nvSpPr>
          <p:spPr>
            <a:xfrm>
              <a:off x="10073868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Triângulo isósceles 41">
              <a:extLst>
                <a:ext uri="{FF2B5EF4-FFF2-40B4-BE49-F238E27FC236}">
                  <a16:creationId xmlns:a16="http://schemas.microsoft.com/office/drawing/2014/main" id="{4A9704AE-D402-47D9-98B9-8ACD6991AC50}"/>
                </a:ext>
              </a:extLst>
            </p:cNvPr>
            <p:cNvSpPr/>
            <p:nvPr/>
          </p:nvSpPr>
          <p:spPr>
            <a:xfrm>
              <a:off x="955360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Triângulo isósceles 42">
              <a:extLst>
                <a:ext uri="{FF2B5EF4-FFF2-40B4-BE49-F238E27FC236}">
                  <a16:creationId xmlns:a16="http://schemas.microsoft.com/office/drawing/2014/main" id="{BA4042DC-2314-4BD5-AF5A-73BB62480C21}"/>
                </a:ext>
              </a:extLst>
            </p:cNvPr>
            <p:cNvSpPr/>
            <p:nvPr/>
          </p:nvSpPr>
          <p:spPr>
            <a:xfrm>
              <a:off x="6165936" y="372016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" name="Triângulo isósceles 43">
              <a:extLst>
                <a:ext uri="{FF2B5EF4-FFF2-40B4-BE49-F238E27FC236}">
                  <a16:creationId xmlns:a16="http://schemas.microsoft.com/office/drawing/2014/main" id="{D0BB41F1-E07F-4B8B-87CE-6FA4D22BA62C}"/>
                </a:ext>
              </a:extLst>
            </p:cNvPr>
            <p:cNvSpPr/>
            <p:nvPr/>
          </p:nvSpPr>
          <p:spPr>
            <a:xfrm>
              <a:off x="3560648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" name="Triângulo isósceles 44">
              <a:extLst>
                <a:ext uri="{FF2B5EF4-FFF2-40B4-BE49-F238E27FC236}">
                  <a16:creationId xmlns:a16="http://schemas.microsoft.com/office/drawing/2014/main" id="{37DA015E-336C-4F54-9B6E-245F0AB3ABC7}"/>
                </a:ext>
              </a:extLst>
            </p:cNvPr>
            <p:cNvSpPr/>
            <p:nvPr/>
          </p:nvSpPr>
          <p:spPr>
            <a:xfrm>
              <a:off x="7468580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" name="Triângulo isósceles 45">
              <a:extLst>
                <a:ext uri="{FF2B5EF4-FFF2-40B4-BE49-F238E27FC236}">
                  <a16:creationId xmlns:a16="http://schemas.microsoft.com/office/drawing/2014/main" id="{601F7C6A-177B-48E1-ADE2-222F937CFC2E}"/>
                </a:ext>
              </a:extLst>
            </p:cNvPr>
            <p:cNvSpPr/>
            <p:nvPr/>
          </p:nvSpPr>
          <p:spPr>
            <a:xfrm>
              <a:off x="-347285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" name="Triângulo isósceles 46">
              <a:extLst>
                <a:ext uri="{FF2B5EF4-FFF2-40B4-BE49-F238E27FC236}">
                  <a16:creationId xmlns:a16="http://schemas.microsoft.com/office/drawing/2014/main" id="{298515F3-3033-44C7-AAC1-7735E19FFAD8}"/>
                </a:ext>
              </a:extLst>
            </p:cNvPr>
            <p:cNvSpPr/>
            <p:nvPr/>
          </p:nvSpPr>
          <p:spPr>
            <a:xfrm rot="10800000">
              <a:off x="12043112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Triângulo isósceles 47">
              <a:extLst>
                <a:ext uri="{FF2B5EF4-FFF2-40B4-BE49-F238E27FC236}">
                  <a16:creationId xmlns:a16="http://schemas.microsoft.com/office/drawing/2014/main" id="{CC2F85F4-C019-4359-A709-0F69A3D345A1}"/>
                </a:ext>
              </a:extLst>
            </p:cNvPr>
            <p:cNvSpPr/>
            <p:nvPr/>
          </p:nvSpPr>
          <p:spPr>
            <a:xfrm rot="10800000">
              <a:off x="-983332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50" name="CaixaDeTexto 49">
            <a:extLst>
              <a:ext uri="{FF2B5EF4-FFF2-40B4-BE49-F238E27FC236}">
                <a16:creationId xmlns:a16="http://schemas.microsoft.com/office/drawing/2014/main" id="{684B6C05-FD43-410F-8B0E-9D5BD0EAB1C2}"/>
              </a:ext>
            </a:extLst>
          </p:cNvPr>
          <p:cNvSpPr txBox="1"/>
          <p:nvPr/>
        </p:nvSpPr>
        <p:spPr>
          <a:xfrm>
            <a:off x="7250366" y="3316619"/>
            <a:ext cx="46070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800" b="0" i="0" u="none" strike="noStrike" kern="1200" cap="none" spc="0" normalizeH="0" baseline="0" noProof="0" dirty="0">
                <a:ln>
                  <a:solidFill>
                    <a:prstClr val="white">
                      <a:lumMod val="85000"/>
                    </a:prstClr>
                  </a:solidFill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Conclusão</a:t>
            </a:r>
          </a:p>
        </p:txBody>
      </p:sp>
    </p:spTree>
    <p:extLst>
      <p:ext uri="{BB962C8B-B14F-4D97-AF65-F5344CB8AC3E}">
        <p14:creationId xmlns:p14="http://schemas.microsoft.com/office/powerpoint/2010/main" val="3621891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5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F2F2F0"/>
            </a:gs>
            <a:gs pos="0">
              <a:schemeClr val="bg1"/>
            </a:gs>
          </a:gsLst>
          <a:lin ang="108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855" y="0"/>
            <a:ext cx="12206855" cy="6443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953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tângulo 48">
            <a:extLst>
              <a:ext uri="{FF2B5EF4-FFF2-40B4-BE49-F238E27FC236}">
                <a16:creationId xmlns:a16="http://schemas.microsoft.com/office/drawing/2014/main" id="{C17E0EB6-9A5D-4FE0-BBA4-1BBB1305491E}"/>
              </a:ext>
            </a:extLst>
          </p:cNvPr>
          <p:cNvSpPr/>
          <p:nvPr/>
        </p:nvSpPr>
        <p:spPr>
          <a:xfrm>
            <a:off x="-2890684" y="827197"/>
            <a:ext cx="18140516" cy="4621283"/>
          </a:xfrm>
          <a:prstGeom prst="rect">
            <a:avLst/>
          </a:prstGeom>
          <a:gradFill flip="none" rotWithShape="1">
            <a:gsLst>
              <a:gs pos="54000">
                <a:schemeClr val="bg1">
                  <a:lumMod val="95000"/>
                </a:schemeClr>
              </a:gs>
              <a:gs pos="0">
                <a:schemeClr val="bg1"/>
              </a:gs>
              <a:gs pos="100000">
                <a:schemeClr val="bg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05D34894-3A79-46E2-ACAF-92121DA3C33D}"/>
              </a:ext>
            </a:extLst>
          </p:cNvPr>
          <p:cNvGrpSpPr/>
          <p:nvPr/>
        </p:nvGrpSpPr>
        <p:grpSpPr>
          <a:xfrm>
            <a:off x="-1650082" y="1974014"/>
            <a:ext cx="15485067" cy="2895112"/>
            <a:chOff x="-1650082" y="1974014"/>
            <a:chExt cx="15485067" cy="2895112"/>
          </a:xfrm>
        </p:grpSpPr>
        <p:sp>
          <p:nvSpPr>
            <p:cNvPr id="5" name="Triângulo isósceles 4">
              <a:extLst>
                <a:ext uri="{FF2B5EF4-FFF2-40B4-BE49-F238E27FC236}">
                  <a16:creationId xmlns:a16="http://schemas.microsoft.com/office/drawing/2014/main" id="{BE122854-2291-4490-84DE-9F2965A86EA8}"/>
                </a:ext>
              </a:extLst>
            </p:cNvPr>
            <p:cNvSpPr/>
            <p:nvPr/>
          </p:nvSpPr>
          <p:spPr>
            <a:xfrm rot="10800000">
              <a:off x="955208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" name="Triângulo isósceles 5">
              <a:extLst>
                <a:ext uri="{FF2B5EF4-FFF2-40B4-BE49-F238E27FC236}">
                  <a16:creationId xmlns:a16="http://schemas.microsoft.com/office/drawing/2014/main" id="{47E3B51E-17B9-425E-A423-2C8FFAD23BA3}"/>
                </a:ext>
              </a:extLst>
            </p:cNvPr>
            <p:cNvSpPr/>
            <p:nvPr/>
          </p:nvSpPr>
          <p:spPr>
            <a:xfrm rot="10800000">
              <a:off x="3560496" y="1974015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" name="Triângulo isósceles 6">
              <a:extLst>
                <a:ext uri="{FF2B5EF4-FFF2-40B4-BE49-F238E27FC236}">
                  <a16:creationId xmlns:a16="http://schemas.microsoft.com/office/drawing/2014/main" id="{A6817288-E181-4439-8353-596C5545AEEA}"/>
                </a:ext>
              </a:extLst>
            </p:cNvPr>
            <p:cNvSpPr/>
            <p:nvPr/>
          </p:nvSpPr>
          <p:spPr>
            <a:xfrm rot="10800000">
              <a:off x="7468428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Triângulo isósceles 7">
              <a:extLst>
                <a:ext uri="{FF2B5EF4-FFF2-40B4-BE49-F238E27FC236}">
                  <a16:creationId xmlns:a16="http://schemas.microsoft.com/office/drawing/2014/main" id="{4C35369F-9413-411B-A5E0-85F323CCD348}"/>
                </a:ext>
              </a:extLst>
            </p:cNvPr>
            <p:cNvSpPr/>
            <p:nvPr/>
          </p:nvSpPr>
          <p:spPr>
            <a:xfrm rot="10800000">
              <a:off x="10073717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Triângulo isósceles 8">
              <a:extLst>
                <a:ext uri="{FF2B5EF4-FFF2-40B4-BE49-F238E27FC236}">
                  <a16:creationId xmlns:a16="http://schemas.microsoft.com/office/drawing/2014/main" id="{BBBDF421-36BC-4907-9423-1DB41E102A6C}"/>
                </a:ext>
              </a:extLst>
            </p:cNvPr>
            <p:cNvSpPr/>
            <p:nvPr/>
          </p:nvSpPr>
          <p:spPr>
            <a:xfrm rot="10800000">
              <a:off x="8771072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Triângulo isósceles 9">
              <a:extLst>
                <a:ext uri="{FF2B5EF4-FFF2-40B4-BE49-F238E27FC236}">
                  <a16:creationId xmlns:a16="http://schemas.microsoft.com/office/drawing/2014/main" id="{247C1254-5B70-4903-B171-798CE79271C7}"/>
                </a:ext>
              </a:extLst>
            </p:cNvPr>
            <p:cNvSpPr/>
            <p:nvPr/>
          </p:nvSpPr>
          <p:spPr>
            <a:xfrm rot="10800000">
              <a:off x="-347436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Triângulo isósceles 10">
              <a:extLst>
                <a:ext uri="{FF2B5EF4-FFF2-40B4-BE49-F238E27FC236}">
                  <a16:creationId xmlns:a16="http://schemas.microsoft.com/office/drawing/2014/main" id="{87C43070-FE11-4F00-9508-1AE61C7EBD9F}"/>
                </a:ext>
              </a:extLst>
            </p:cNvPr>
            <p:cNvSpPr/>
            <p:nvPr/>
          </p:nvSpPr>
          <p:spPr>
            <a:xfrm rot="10800000">
              <a:off x="4863140" y="1974015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Triângulo isósceles 11">
              <a:extLst>
                <a:ext uri="{FF2B5EF4-FFF2-40B4-BE49-F238E27FC236}">
                  <a16:creationId xmlns:a16="http://schemas.microsoft.com/office/drawing/2014/main" id="{32D207E8-1F43-42D1-8BD4-2660FC3DA0A8}"/>
                </a:ext>
              </a:extLst>
            </p:cNvPr>
            <p:cNvSpPr/>
            <p:nvPr/>
          </p:nvSpPr>
          <p:spPr>
            <a:xfrm rot="10800000">
              <a:off x="2257852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Triângulo isósceles 12">
              <a:extLst>
                <a:ext uri="{FF2B5EF4-FFF2-40B4-BE49-F238E27FC236}">
                  <a16:creationId xmlns:a16="http://schemas.microsoft.com/office/drawing/2014/main" id="{EB530E6F-24F3-4EC2-BC59-80E11C0842DE}"/>
                </a:ext>
              </a:extLst>
            </p:cNvPr>
            <p:cNvSpPr/>
            <p:nvPr/>
          </p:nvSpPr>
          <p:spPr>
            <a:xfrm rot="10800000">
              <a:off x="6165784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Triângulo isósceles 13">
              <a:extLst>
                <a:ext uri="{FF2B5EF4-FFF2-40B4-BE49-F238E27FC236}">
                  <a16:creationId xmlns:a16="http://schemas.microsoft.com/office/drawing/2014/main" id="{94E99FC8-1F48-4C1F-8F6A-79551DA33977}"/>
                </a:ext>
              </a:extLst>
            </p:cNvPr>
            <p:cNvSpPr/>
            <p:nvPr/>
          </p:nvSpPr>
          <p:spPr>
            <a:xfrm>
              <a:off x="1591254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Triângulo isósceles 14">
              <a:extLst>
                <a:ext uri="{FF2B5EF4-FFF2-40B4-BE49-F238E27FC236}">
                  <a16:creationId xmlns:a16="http://schemas.microsoft.com/office/drawing/2014/main" id="{4FFDC5DA-6718-4267-8F43-99CFC1D36AF6}"/>
                </a:ext>
              </a:extLst>
            </p:cNvPr>
            <p:cNvSpPr/>
            <p:nvPr/>
          </p:nvSpPr>
          <p:spPr>
            <a:xfrm>
              <a:off x="4196542" y="219172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Triângulo isósceles 15">
              <a:extLst>
                <a:ext uri="{FF2B5EF4-FFF2-40B4-BE49-F238E27FC236}">
                  <a16:creationId xmlns:a16="http://schemas.microsoft.com/office/drawing/2014/main" id="{B337ED7D-924C-4051-84F9-F231026A1130}"/>
                </a:ext>
              </a:extLst>
            </p:cNvPr>
            <p:cNvSpPr/>
            <p:nvPr/>
          </p:nvSpPr>
          <p:spPr>
            <a:xfrm>
              <a:off x="8104474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Triângulo isósceles 16">
              <a:extLst>
                <a:ext uri="{FF2B5EF4-FFF2-40B4-BE49-F238E27FC236}">
                  <a16:creationId xmlns:a16="http://schemas.microsoft.com/office/drawing/2014/main" id="{5323A8D5-53A0-49E0-A128-71E7CF65DCB0}"/>
                </a:ext>
              </a:extLst>
            </p:cNvPr>
            <p:cNvSpPr/>
            <p:nvPr/>
          </p:nvSpPr>
          <p:spPr>
            <a:xfrm>
              <a:off x="10709763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Triângulo isósceles 17">
              <a:extLst>
                <a:ext uri="{FF2B5EF4-FFF2-40B4-BE49-F238E27FC236}">
                  <a16:creationId xmlns:a16="http://schemas.microsoft.com/office/drawing/2014/main" id="{72705239-DD9F-4691-A03C-C235149CC7CF}"/>
                </a:ext>
              </a:extLst>
            </p:cNvPr>
            <p:cNvSpPr/>
            <p:nvPr/>
          </p:nvSpPr>
          <p:spPr>
            <a:xfrm>
              <a:off x="9407118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Triângulo isósceles 18">
              <a:extLst>
                <a:ext uri="{FF2B5EF4-FFF2-40B4-BE49-F238E27FC236}">
                  <a16:creationId xmlns:a16="http://schemas.microsoft.com/office/drawing/2014/main" id="{58896320-6753-4977-B4FC-581D693C3ED3}"/>
                </a:ext>
              </a:extLst>
            </p:cNvPr>
            <p:cNvSpPr/>
            <p:nvPr/>
          </p:nvSpPr>
          <p:spPr>
            <a:xfrm>
              <a:off x="288610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Triângulo isósceles 19">
              <a:extLst>
                <a:ext uri="{FF2B5EF4-FFF2-40B4-BE49-F238E27FC236}">
                  <a16:creationId xmlns:a16="http://schemas.microsoft.com/office/drawing/2014/main" id="{96E20349-4677-4F47-86B4-C2F153DC7785}"/>
                </a:ext>
              </a:extLst>
            </p:cNvPr>
            <p:cNvSpPr/>
            <p:nvPr/>
          </p:nvSpPr>
          <p:spPr>
            <a:xfrm>
              <a:off x="5499186" y="219172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Triângulo isósceles 20">
              <a:extLst>
                <a:ext uri="{FF2B5EF4-FFF2-40B4-BE49-F238E27FC236}">
                  <a16:creationId xmlns:a16="http://schemas.microsoft.com/office/drawing/2014/main" id="{37FAC62C-9DEE-41BA-B82C-D7CDEB17CE4A}"/>
                </a:ext>
              </a:extLst>
            </p:cNvPr>
            <p:cNvSpPr/>
            <p:nvPr/>
          </p:nvSpPr>
          <p:spPr>
            <a:xfrm>
              <a:off x="2893898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Triângulo isósceles 21">
              <a:extLst>
                <a:ext uri="{FF2B5EF4-FFF2-40B4-BE49-F238E27FC236}">
                  <a16:creationId xmlns:a16="http://schemas.microsoft.com/office/drawing/2014/main" id="{79FA49E0-68A8-4A7B-AB69-C5574149724C}"/>
                </a:ext>
              </a:extLst>
            </p:cNvPr>
            <p:cNvSpPr/>
            <p:nvPr/>
          </p:nvSpPr>
          <p:spPr>
            <a:xfrm>
              <a:off x="6801830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Triângulo isósceles 22">
              <a:extLst>
                <a:ext uri="{FF2B5EF4-FFF2-40B4-BE49-F238E27FC236}">
                  <a16:creationId xmlns:a16="http://schemas.microsoft.com/office/drawing/2014/main" id="{77396C80-C374-433A-BC35-0693CD593BF7}"/>
                </a:ext>
              </a:extLst>
            </p:cNvPr>
            <p:cNvSpPr/>
            <p:nvPr/>
          </p:nvSpPr>
          <p:spPr>
            <a:xfrm>
              <a:off x="-1014035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Triângulo isósceles 23">
              <a:extLst>
                <a:ext uri="{FF2B5EF4-FFF2-40B4-BE49-F238E27FC236}">
                  <a16:creationId xmlns:a16="http://schemas.microsoft.com/office/drawing/2014/main" id="{9C0C35CC-EB51-4622-BCC3-498F7F0ED85D}"/>
                </a:ext>
              </a:extLst>
            </p:cNvPr>
            <p:cNvSpPr/>
            <p:nvPr/>
          </p:nvSpPr>
          <p:spPr>
            <a:xfrm rot="10800000">
              <a:off x="11376362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Triângulo isósceles 24">
              <a:extLst>
                <a:ext uri="{FF2B5EF4-FFF2-40B4-BE49-F238E27FC236}">
                  <a16:creationId xmlns:a16="http://schemas.microsoft.com/office/drawing/2014/main" id="{83F59449-F9E3-4473-A26A-1074A604D030}"/>
                </a:ext>
              </a:extLst>
            </p:cNvPr>
            <p:cNvSpPr/>
            <p:nvPr/>
          </p:nvSpPr>
          <p:spPr>
            <a:xfrm rot="10800000">
              <a:off x="-1650082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Triângulo isósceles 25">
              <a:extLst>
                <a:ext uri="{FF2B5EF4-FFF2-40B4-BE49-F238E27FC236}">
                  <a16:creationId xmlns:a16="http://schemas.microsoft.com/office/drawing/2014/main" id="{E0B040E9-F060-46B5-9B3F-1AF9659864D8}"/>
                </a:ext>
              </a:extLst>
            </p:cNvPr>
            <p:cNvSpPr/>
            <p:nvPr/>
          </p:nvSpPr>
          <p:spPr>
            <a:xfrm rot="10800000">
              <a:off x="12679005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Triângulo isósceles 26">
              <a:extLst>
                <a:ext uri="{FF2B5EF4-FFF2-40B4-BE49-F238E27FC236}">
                  <a16:creationId xmlns:a16="http://schemas.microsoft.com/office/drawing/2014/main" id="{8ECFA655-BC48-4416-8BF3-9681F703D66C}"/>
                </a:ext>
              </a:extLst>
            </p:cNvPr>
            <p:cNvSpPr/>
            <p:nvPr/>
          </p:nvSpPr>
          <p:spPr>
            <a:xfrm>
              <a:off x="12012406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Triângulo isósceles 27">
              <a:extLst>
                <a:ext uri="{FF2B5EF4-FFF2-40B4-BE49-F238E27FC236}">
                  <a16:creationId xmlns:a16="http://schemas.microsoft.com/office/drawing/2014/main" id="{47A6750C-2036-42C6-B997-36B87EC442B9}"/>
                </a:ext>
              </a:extLst>
            </p:cNvPr>
            <p:cNvSpPr/>
            <p:nvPr/>
          </p:nvSpPr>
          <p:spPr>
            <a:xfrm rot="10800000">
              <a:off x="1621958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Triângulo isósceles 28">
              <a:extLst>
                <a:ext uri="{FF2B5EF4-FFF2-40B4-BE49-F238E27FC236}">
                  <a16:creationId xmlns:a16="http://schemas.microsoft.com/office/drawing/2014/main" id="{BCF9A9B7-7A32-487F-A2A7-87A36FE589FE}"/>
                </a:ext>
              </a:extLst>
            </p:cNvPr>
            <p:cNvSpPr/>
            <p:nvPr/>
          </p:nvSpPr>
          <p:spPr>
            <a:xfrm rot="10800000">
              <a:off x="4227246" y="350244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Triângulo isósceles 29">
              <a:extLst>
                <a:ext uri="{FF2B5EF4-FFF2-40B4-BE49-F238E27FC236}">
                  <a16:creationId xmlns:a16="http://schemas.microsoft.com/office/drawing/2014/main" id="{D7A868B1-E5EB-4AE5-B864-43E146765B98}"/>
                </a:ext>
              </a:extLst>
            </p:cNvPr>
            <p:cNvSpPr/>
            <p:nvPr/>
          </p:nvSpPr>
          <p:spPr>
            <a:xfrm rot="10800000">
              <a:off x="8135178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Triângulo isósceles 30">
              <a:extLst>
                <a:ext uri="{FF2B5EF4-FFF2-40B4-BE49-F238E27FC236}">
                  <a16:creationId xmlns:a16="http://schemas.microsoft.com/office/drawing/2014/main" id="{F773D6B2-ADC3-418F-B7C2-551BBA784FEE}"/>
                </a:ext>
              </a:extLst>
            </p:cNvPr>
            <p:cNvSpPr/>
            <p:nvPr/>
          </p:nvSpPr>
          <p:spPr>
            <a:xfrm rot="10800000">
              <a:off x="10740467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Triângulo isósceles 31">
              <a:extLst>
                <a:ext uri="{FF2B5EF4-FFF2-40B4-BE49-F238E27FC236}">
                  <a16:creationId xmlns:a16="http://schemas.microsoft.com/office/drawing/2014/main" id="{7C7C8204-44B6-4460-9DDB-CA5DB340A291}"/>
                </a:ext>
              </a:extLst>
            </p:cNvPr>
            <p:cNvSpPr/>
            <p:nvPr/>
          </p:nvSpPr>
          <p:spPr>
            <a:xfrm rot="10800000">
              <a:off x="9437822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Triângulo isósceles 32">
              <a:extLst>
                <a:ext uri="{FF2B5EF4-FFF2-40B4-BE49-F238E27FC236}">
                  <a16:creationId xmlns:a16="http://schemas.microsoft.com/office/drawing/2014/main" id="{5ABCA5AC-8F5A-48BB-84AE-A09E380D1E59}"/>
                </a:ext>
              </a:extLst>
            </p:cNvPr>
            <p:cNvSpPr/>
            <p:nvPr/>
          </p:nvSpPr>
          <p:spPr>
            <a:xfrm rot="10800000">
              <a:off x="319314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Triângulo isósceles 33">
              <a:extLst>
                <a:ext uri="{FF2B5EF4-FFF2-40B4-BE49-F238E27FC236}">
                  <a16:creationId xmlns:a16="http://schemas.microsoft.com/office/drawing/2014/main" id="{FA09C76F-4754-4EC9-A939-2232D47B8B22}"/>
                </a:ext>
              </a:extLst>
            </p:cNvPr>
            <p:cNvSpPr/>
            <p:nvPr/>
          </p:nvSpPr>
          <p:spPr>
            <a:xfrm rot="10800000">
              <a:off x="5529890" y="350244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Triângulo isósceles 34">
              <a:extLst>
                <a:ext uri="{FF2B5EF4-FFF2-40B4-BE49-F238E27FC236}">
                  <a16:creationId xmlns:a16="http://schemas.microsoft.com/office/drawing/2014/main" id="{E1423109-A255-458F-B2D1-19B44189265F}"/>
                </a:ext>
              </a:extLst>
            </p:cNvPr>
            <p:cNvSpPr/>
            <p:nvPr/>
          </p:nvSpPr>
          <p:spPr>
            <a:xfrm rot="10800000">
              <a:off x="2924602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Triângulo isósceles 35">
              <a:extLst>
                <a:ext uri="{FF2B5EF4-FFF2-40B4-BE49-F238E27FC236}">
                  <a16:creationId xmlns:a16="http://schemas.microsoft.com/office/drawing/2014/main" id="{C91A187F-4C85-40A3-912F-1641621018EB}"/>
                </a:ext>
              </a:extLst>
            </p:cNvPr>
            <p:cNvSpPr/>
            <p:nvPr/>
          </p:nvSpPr>
          <p:spPr>
            <a:xfrm rot="10800000">
              <a:off x="6832534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Triângulo isósceles 36">
              <a:extLst>
                <a:ext uri="{FF2B5EF4-FFF2-40B4-BE49-F238E27FC236}">
                  <a16:creationId xmlns:a16="http://schemas.microsoft.com/office/drawing/2014/main" id="{EC33054D-069B-4570-BB51-F27606EB45B4}"/>
                </a:ext>
              </a:extLst>
            </p:cNvPr>
            <p:cNvSpPr/>
            <p:nvPr/>
          </p:nvSpPr>
          <p:spPr>
            <a:xfrm>
              <a:off x="2258004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Triângulo isósceles 37">
              <a:extLst>
                <a:ext uri="{FF2B5EF4-FFF2-40B4-BE49-F238E27FC236}">
                  <a16:creationId xmlns:a16="http://schemas.microsoft.com/office/drawing/2014/main" id="{F91DA628-995F-4036-B4AE-FCD2E92E6193}"/>
                </a:ext>
              </a:extLst>
            </p:cNvPr>
            <p:cNvSpPr/>
            <p:nvPr/>
          </p:nvSpPr>
          <p:spPr>
            <a:xfrm>
              <a:off x="4863292" y="372016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Triângulo isósceles 38">
              <a:extLst>
                <a:ext uri="{FF2B5EF4-FFF2-40B4-BE49-F238E27FC236}">
                  <a16:creationId xmlns:a16="http://schemas.microsoft.com/office/drawing/2014/main" id="{07C69448-9CCC-4DD7-A708-BA05C11C8D1F}"/>
                </a:ext>
              </a:extLst>
            </p:cNvPr>
            <p:cNvSpPr/>
            <p:nvPr/>
          </p:nvSpPr>
          <p:spPr>
            <a:xfrm>
              <a:off x="8771224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Triângulo isósceles 39">
              <a:extLst>
                <a:ext uri="{FF2B5EF4-FFF2-40B4-BE49-F238E27FC236}">
                  <a16:creationId xmlns:a16="http://schemas.microsoft.com/office/drawing/2014/main" id="{449266B8-D57B-4736-8258-A291F9255CCE}"/>
                </a:ext>
              </a:extLst>
            </p:cNvPr>
            <p:cNvSpPr/>
            <p:nvPr/>
          </p:nvSpPr>
          <p:spPr>
            <a:xfrm>
              <a:off x="11376513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Triângulo isósceles 40">
              <a:extLst>
                <a:ext uri="{FF2B5EF4-FFF2-40B4-BE49-F238E27FC236}">
                  <a16:creationId xmlns:a16="http://schemas.microsoft.com/office/drawing/2014/main" id="{994D13F0-FE20-4F52-B498-842708B57566}"/>
                </a:ext>
              </a:extLst>
            </p:cNvPr>
            <p:cNvSpPr/>
            <p:nvPr/>
          </p:nvSpPr>
          <p:spPr>
            <a:xfrm>
              <a:off x="10073868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Triângulo isósceles 41">
              <a:extLst>
                <a:ext uri="{FF2B5EF4-FFF2-40B4-BE49-F238E27FC236}">
                  <a16:creationId xmlns:a16="http://schemas.microsoft.com/office/drawing/2014/main" id="{4A9704AE-D402-47D9-98B9-8ACD6991AC50}"/>
                </a:ext>
              </a:extLst>
            </p:cNvPr>
            <p:cNvSpPr/>
            <p:nvPr/>
          </p:nvSpPr>
          <p:spPr>
            <a:xfrm>
              <a:off x="955360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Triângulo isósceles 42">
              <a:extLst>
                <a:ext uri="{FF2B5EF4-FFF2-40B4-BE49-F238E27FC236}">
                  <a16:creationId xmlns:a16="http://schemas.microsoft.com/office/drawing/2014/main" id="{BA4042DC-2314-4BD5-AF5A-73BB62480C21}"/>
                </a:ext>
              </a:extLst>
            </p:cNvPr>
            <p:cNvSpPr/>
            <p:nvPr/>
          </p:nvSpPr>
          <p:spPr>
            <a:xfrm>
              <a:off x="6165936" y="372016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" name="Triângulo isósceles 43">
              <a:extLst>
                <a:ext uri="{FF2B5EF4-FFF2-40B4-BE49-F238E27FC236}">
                  <a16:creationId xmlns:a16="http://schemas.microsoft.com/office/drawing/2014/main" id="{D0BB41F1-E07F-4B8B-87CE-6FA4D22BA62C}"/>
                </a:ext>
              </a:extLst>
            </p:cNvPr>
            <p:cNvSpPr/>
            <p:nvPr/>
          </p:nvSpPr>
          <p:spPr>
            <a:xfrm>
              <a:off x="3560648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" name="Triângulo isósceles 44">
              <a:extLst>
                <a:ext uri="{FF2B5EF4-FFF2-40B4-BE49-F238E27FC236}">
                  <a16:creationId xmlns:a16="http://schemas.microsoft.com/office/drawing/2014/main" id="{37DA015E-336C-4F54-9B6E-245F0AB3ABC7}"/>
                </a:ext>
              </a:extLst>
            </p:cNvPr>
            <p:cNvSpPr/>
            <p:nvPr/>
          </p:nvSpPr>
          <p:spPr>
            <a:xfrm>
              <a:off x="7468580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" name="Triângulo isósceles 45">
              <a:extLst>
                <a:ext uri="{FF2B5EF4-FFF2-40B4-BE49-F238E27FC236}">
                  <a16:creationId xmlns:a16="http://schemas.microsoft.com/office/drawing/2014/main" id="{601F7C6A-177B-48E1-ADE2-222F937CFC2E}"/>
                </a:ext>
              </a:extLst>
            </p:cNvPr>
            <p:cNvSpPr/>
            <p:nvPr/>
          </p:nvSpPr>
          <p:spPr>
            <a:xfrm>
              <a:off x="-347285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" name="Triângulo isósceles 46">
              <a:extLst>
                <a:ext uri="{FF2B5EF4-FFF2-40B4-BE49-F238E27FC236}">
                  <a16:creationId xmlns:a16="http://schemas.microsoft.com/office/drawing/2014/main" id="{298515F3-3033-44C7-AAC1-7735E19FFAD8}"/>
                </a:ext>
              </a:extLst>
            </p:cNvPr>
            <p:cNvSpPr/>
            <p:nvPr/>
          </p:nvSpPr>
          <p:spPr>
            <a:xfrm rot="10800000">
              <a:off x="12043112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Triângulo isósceles 47">
              <a:extLst>
                <a:ext uri="{FF2B5EF4-FFF2-40B4-BE49-F238E27FC236}">
                  <a16:creationId xmlns:a16="http://schemas.microsoft.com/office/drawing/2014/main" id="{CC2F85F4-C019-4359-A709-0F69A3D345A1}"/>
                </a:ext>
              </a:extLst>
            </p:cNvPr>
            <p:cNvSpPr/>
            <p:nvPr/>
          </p:nvSpPr>
          <p:spPr>
            <a:xfrm rot="10800000">
              <a:off x="-983332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1032" name="Picture 8" descr="Resultado de imagem para stefanini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9377" y="4565110"/>
            <a:ext cx="2228850" cy="2247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CaixaDeTexto 49">
            <a:extLst>
              <a:ext uri="{FF2B5EF4-FFF2-40B4-BE49-F238E27FC236}">
                <a16:creationId xmlns:a16="http://schemas.microsoft.com/office/drawing/2014/main" id="{684B6C05-FD43-410F-8B0E-9D5BD0EAB1C2}"/>
              </a:ext>
            </a:extLst>
          </p:cNvPr>
          <p:cNvSpPr txBox="1"/>
          <p:nvPr/>
        </p:nvSpPr>
        <p:spPr>
          <a:xfrm>
            <a:off x="7250366" y="3316619"/>
            <a:ext cx="46070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800" b="0" i="0" u="none" strike="noStrike" kern="1200" cap="none" spc="0" normalizeH="0" baseline="0" noProof="0" dirty="0">
                <a:ln>
                  <a:solidFill>
                    <a:prstClr val="white">
                      <a:lumMod val="85000"/>
                    </a:prstClr>
                  </a:solidFill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Agradecimentos</a:t>
            </a:r>
          </a:p>
        </p:txBody>
      </p:sp>
      <p:pic>
        <p:nvPicPr>
          <p:cNvPr id="1026" name="Picture 2" descr="Resultado de imagem para bandte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626" y="5666193"/>
            <a:ext cx="2299951" cy="856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esultado de imagem para Totvs"/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7176" y="5090280"/>
            <a:ext cx="3375804" cy="1671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4" descr="Resultado de imagem para getnet"/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1121" y="5666193"/>
            <a:ext cx="2716055" cy="718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6067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50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Agrupar 3">
            <a:extLst>
              <a:ext uri="{FF2B5EF4-FFF2-40B4-BE49-F238E27FC236}">
                <a16:creationId xmlns:a16="http://schemas.microsoft.com/office/drawing/2014/main" id="{7DBDF819-3F8E-477A-8740-216D6A408597}"/>
              </a:ext>
            </a:extLst>
          </p:cNvPr>
          <p:cNvGrpSpPr/>
          <p:nvPr/>
        </p:nvGrpSpPr>
        <p:grpSpPr>
          <a:xfrm>
            <a:off x="2385110" y="4543001"/>
            <a:ext cx="1427187" cy="1535102"/>
            <a:chOff x="5436891" y="2653706"/>
            <a:chExt cx="1482905" cy="1595035"/>
          </a:xfrm>
        </p:grpSpPr>
        <p:sp>
          <p:nvSpPr>
            <p:cNvPr id="5" name="Triângulo isósceles 4">
              <a:extLst>
                <a:ext uri="{FF2B5EF4-FFF2-40B4-BE49-F238E27FC236}">
                  <a16:creationId xmlns:a16="http://schemas.microsoft.com/office/drawing/2014/main" id="{A1FF6F2D-A199-47DC-AF4A-F24FFB7C3ACF}"/>
                </a:ext>
              </a:extLst>
            </p:cNvPr>
            <p:cNvSpPr/>
            <p:nvPr/>
          </p:nvSpPr>
          <p:spPr>
            <a:xfrm rot="10800000">
              <a:off x="5562254" y="2653706"/>
              <a:ext cx="1155980" cy="1148964"/>
            </a:xfrm>
            <a:prstGeom prst="triangle">
              <a:avLst>
                <a:gd name="adj" fmla="val 51399"/>
              </a:avLst>
            </a:prstGeom>
            <a:noFill/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 dirty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" name="Triângulo isósceles 5">
              <a:extLst>
                <a:ext uri="{FF2B5EF4-FFF2-40B4-BE49-F238E27FC236}">
                  <a16:creationId xmlns:a16="http://schemas.microsoft.com/office/drawing/2014/main" id="{B408D6D7-4216-4BCA-94E2-3EF815156CF0}"/>
                </a:ext>
              </a:extLst>
            </p:cNvPr>
            <p:cNvSpPr/>
            <p:nvPr/>
          </p:nvSpPr>
          <p:spPr>
            <a:xfrm rot="10800000">
              <a:off x="5436891" y="3204176"/>
              <a:ext cx="1066979" cy="1044565"/>
            </a:xfrm>
            <a:prstGeom prst="triangle">
              <a:avLst>
                <a:gd name="adj" fmla="val 51399"/>
              </a:avLst>
            </a:prstGeom>
            <a:noFill/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" name="Triângulo isósceles 6">
              <a:extLst>
                <a:ext uri="{FF2B5EF4-FFF2-40B4-BE49-F238E27FC236}">
                  <a16:creationId xmlns:a16="http://schemas.microsoft.com/office/drawing/2014/main" id="{0EAC20E4-9BD7-4F91-95E2-ECBC2AC457A2}"/>
                </a:ext>
              </a:extLst>
            </p:cNvPr>
            <p:cNvSpPr/>
            <p:nvPr/>
          </p:nvSpPr>
          <p:spPr>
            <a:xfrm rot="10800000">
              <a:off x="5880821" y="3113378"/>
              <a:ext cx="1038975" cy="1073451"/>
            </a:xfrm>
            <a:prstGeom prst="triangle">
              <a:avLst>
                <a:gd name="adj" fmla="val 51399"/>
              </a:avLst>
            </a:prstGeom>
            <a:noFill/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637BC326-6983-499A-8FF4-4CDE91AA41B0}"/>
              </a:ext>
            </a:extLst>
          </p:cNvPr>
          <p:cNvGrpSpPr/>
          <p:nvPr/>
        </p:nvGrpSpPr>
        <p:grpSpPr>
          <a:xfrm>
            <a:off x="2973341" y="1544377"/>
            <a:ext cx="6245318" cy="1595035"/>
            <a:chOff x="5184683" y="1604325"/>
            <a:chExt cx="6245318" cy="1595035"/>
          </a:xfrm>
        </p:grpSpPr>
        <p:sp>
          <p:nvSpPr>
            <p:cNvPr id="9" name="CaixaDeTexto 8">
              <a:extLst>
                <a:ext uri="{FF2B5EF4-FFF2-40B4-BE49-F238E27FC236}">
                  <a16:creationId xmlns:a16="http://schemas.microsoft.com/office/drawing/2014/main" id="{0418A21C-05BA-4205-B3E1-3F6989F5F790}"/>
                </a:ext>
              </a:extLst>
            </p:cNvPr>
            <p:cNvSpPr txBox="1"/>
            <p:nvPr/>
          </p:nvSpPr>
          <p:spPr>
            <a:xfrm>
              <a:off x="6909957" y="1815445"/>
              <a:ext cx="452004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5400" b="0" i="0" u="none" strike="noStrike" kern="1200" cap="none" spc="0" normalizeH="0" baseline="0" noProof="0" dirty="0">
                  <a:ln>
                    <a:solidFill>
                      <a:prstClr val="white">
                        <a:lumMod val="85000"/>
                      </a:prstClr>
                    </a:solidFill>
                  </a:ln>
                  <a:solidFill>
                    <a:srgbClr val="E7E6E6">
                      <a:lumMod val="50000"/>
                    </a:srgbClr>
                  </a:solidFill>
                  <a:effectLst/>
                  <a:uLnTx/>
                  <a:uFillTx/>
                  <a:latin typeface="Nemesia" panose="02000303000000000000" pitchFamily="2" charset="0"/>
                  <a:ea typeface="+mn-ea"/>
                  <a:cs typeface="+mn-cs"/>
                </a:rPr>
                <a:t>KLEINE MASCHINE</a:t>
              </a:r>
            </a:p>
          </p:txBody>
        </p:sp>
        <p:grpSp>
          <p:nvGrpSpPr>
            <p:cNvPr id="10" name="Agrupar 9">
              <a:extLst>
                <a:ext uri="{FF2B5EF4-FFF2-40B4-BE49-F238E27FC236}">
                  <a16:creationId xmlns:a16="http://schemas.microsoft.com/office/drawing/2014/main" id="{0DA5F2A1-51FD-464A-8D47-7E4CCDE4E34A}"/>
                </a:ext>
              </a:extLst>
            </p:cNvPr>
            <p:cNvGrpSpPr/>
            <p:nvPr/>
          </p:nvGrpSpPr>
          <p:grpSpPr>
            <a:xfrm>
              <a:off x="5184683" y="1604325"/>
              <a:ext cx="1482905" cy="1595035"/>
              <a:chOff x="5436891" y="2653706"/>
              <a:chExt cx="1482905" cy="1595035"/>
            </a:xfrm>
          </p:grpSpPr>
          <p:sp>
            <p:nvSpPr>
              <p:cNvPr id="11" name="Triângulo isósceles 10">
                <a:extLst>
                  <a:ext uri="{FF2B5EF4-FFF2-40B4-BE49-F238E27FC236}">
                    <a16:creationId xmlns:a16="http://schemas.microsoft.com/office/drawing/2014/main" id="{3434D332-4183-443E-B1A6-8977C6EF4252}"/>
                  </a:ext>
                </a:extLst>
              </p:cNvPr>
              <p:cNvSpPr/>
              <p:nvPr/>
            </p:nvSpPr>
            <p:spPr>
              <a:xfrm rot="10800000">
                <a:off x="5562254" y="2653706"/>
                <a:ext cx="1155980" cy="1148964"/>
              </a:xfrm>
              <a:prstGeom prst="triangle">
                <a:avLst>
                  <a:gd name="adj" fmla="val 51399"/>
                </a:avLst>
              </a:prstGeom>
              <a:noFill/>
              <a:ln w="28575">
                <a:solidFill>
                  <a:srgbClr val="BABAB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 dirty="0">
                  <a:ln w="57150">
                    <a:solidFill>
                      <a:prstClr val="black"/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" name="Triângulo isósceles 11">
                <a:extLst>
                  <a:ext uri="{FF2B5EF4-FFF2-40B4-BE49-F238E27FC236}">
                    <a16:creationId xmlns:a16="http://schemas.microsoft.com/office/drawing/2014/main" id="{2408D419-87A5-4F5D-8642-4F5397B83943}"/>
                  </a:ext>
                </a:extLst>
              </p:cNvPr>
              <p:cNvSpPr/>
              <p:nvPr/>
            </p:nvSpPr>
            <p:spPr>
              <a:xfrm rot="10800000">
                <a:off x="5436891" y="3204176"/>
                <a:ext cx="1066979" cy="1044565"/>
              </a:xfrm>
              <a:prstGeom prst="triangle">
                <a:avLst>
                  <a:gd name="adj" fmla="val 51399"/>
                </a:avLst>
              </a:prstGeom>
              <a:noFill/>
              <a:ln w="28575">
                <a:solidFill>
                  <a:srgbClr val="BABAB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 w="57150">
                    <a:solidFill>
                      <a:prstClr val="black"/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" name="Triângulo isósceles 12">
                <a:extLst>
                  <a:ext uri="{FF2B5EF4-FFF2-40B4-BE49-F238E27FC236}">
                    <a16:creationId xmlns:a16="http://schemas.microsoft.com/office/drawing/2014/main" id="{898F4B75-3A94-4E79-82AC-67ED9A25CC1D}"/>
                  </a:ext>
                </a:extLst>
              </p:cNvPr>
              <p:cNvSpPr/>
              <p:nvPr/>
            </p:nvSpPr>
            <p:spPr>
              <a:xfrm rot="10800000">
                <a:off x="5880821" y="3113378"/>
                <a:ext cx="1038975" cy="1073451"/>
              </a:xfrm>
              <a:prstGeom prst="triangle">
                <a:avLst>
                  <a:gd name="adj" fmla="val 51399"/>
                </a:avLst>
              </a:prstGeom>
              <a:noFill/>
              <a:ln w="28575">
                <a:solidFill>
                  <a:srgbClr val="BABAB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 w="57150">
                    <a:solidFill>
                      <a:prstClr val="black"/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FD6366A8-09D2-416B-ABE1-AB9B73FF15AA}"/>
              </a:ext>
            </a:extLst>
          </p:cNvPr>
          <p:cNvSpPr txBox="1"/>
          <p:nvPr/>
        </p:nvSpPr>
        <p:spPr>
          <a:xfrm>
            <a:off x="823851" y="328293"/>
            <a:ext cx="46070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800" b="0" i="0" u="none" strike="noStrike" kern="1200" cap="none" spc="0" normalizeH="0" baseline="0" noProof="0" dirty="0">
                <a:ln>
                  <a:solidFill>
                    <a:prstClr val="white">
                      <a:lumMod val="85000"/>
                    </a:prstClr>
                  </a:solidFill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LOGO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0BEDB6AC-216E-4D73-98B3-F5F4F22A7EFB}"/>
              </a:ext>
            </a:extLst>
          </p:cNvPr>
          <p:cNvSpPr txBox="1"/>
          <p:nvPr/>
        </p:nvSpPr>
        <p:spPr>
          <a:xfrm>
            <a:off x="6958637" y="4546167"/>
            <a:ext cx="45200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5400" b="0" i="0" u="none" strike="noStrike" kern="1200" cap="none" spc="0" normalizeH="0" baseline="0" noProof="0" dirty="0">
                <a:ln>
                  <a:solidFill>
                    <a:prstClr val="white">
                      <a:lumMod val="85000"/>
                    </a:prstClr>
                  </a:solidFill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Nemesia" panose="02000303000000000000" pitchFamily="2" charset="0"/>
                <a:ea typeface="+mn-ea"/>
                <a:cs typeface="+mn-cs"/>
              </a:rPr>
              <a:t>KLEINE MASCHINE</a:t>
            </a:r>
          </a:p>
        </p:txBody>
      </p:sp>
    </p:spTree>
    <p:extLst>
      <p:ext uri="{BB962C8B-B14F-4D97-AF65-F5344CB8AC3E}">
        <p14:creationId xmlns:p14="http://schemas.microsoft.com/office/powerpoint/2010/main" val="2193013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aixaDeTexto 14">
            <a:extLst>
              <a:ext uri="{FF2B5EF4-FFF2-40B4-BE49-F238E27FC236}">
                <a16:creationId xmlns:a16="http://schemas.microsoft.com/office/drawing/2014/main" id="{FD6366A8-09D2-416B-ABE1-AB9B73FF15AA}"/>
              </a:ext>
            </a:extLst>
          </p:cNvPr>
          <p:cNvSpPr txBox="1"/>
          <p:nvPr/>
        </p:nvSpPr>
        <p:spPr>
          <a:xfrm>
            <a:off x="823851" y="328293"/>
            <a:ext cx="46070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800" b="0" i="0" u="none" strike="noStrike" kern="1200" cap="none" spc="0" normalizeH="0" baseline="0" noProof="0" dirty="0">
                <a:ln>
                  <a:solidFill>
                    <a:prstClr val="white">
                      <a:lumMod val="85000"/>
                    </a:prstClr>
                  </a:solidFill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FONTES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0BEDB6AC-216E-4D73-98B3-F5F4F22A7EFB}"/>
              </a:ext>
            </a:extLst>
          </p:cNvPr>
          <p:cNvSpPr txBox="1"/>
          <p:nvPr/>
        </p:nvSpPr>
        <p:spPr>
          <a:xfrm>
            <a:off x="823851" y="1857149"/>
            <a:ext cx="67408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5400" b="0" i="0" u="none" strike="noStrike" kern="1200" cap="none" spc="0" normalizeH="0" baseline="0" noProof="0" dirty="0" err="1">
                <a:ln>
                  <a:solidFill>
                    <a:prstClr val="white">
                      <a:lumMod val="85000"/>
                    </a:prstClr>
                  </a:solidFill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Nemesia" panose="02000303000000000000" pitchFamily="2" charset="0"/>
                <a:ea typeface="+mn-ea"/>
                <a:cs typeface="+mn-cs"/>
              </a:rPr>
              <a:t>Nemesia</a:t>
            </a:r>
            <a:r>
              <a:rPr kumimoji="0" lang="pt-BR" sz="5400" b="0" i="0" u="none" strike="noStrike" kern="1200" cap="none" spc="0" normalizeH="0" baseline="0" noProof="0" dirty="0">
                <a:ln>
                  <a:solidFill>
                    <a:prstClr val="white">
                      <a:lumMod val="85000"/>
                    </a:prstClr>
                  </a:solidFill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Nemesia" panose="02000303000000000000" pitchFamily="2" charset="0"/>
                <a:ea typeface="+mn-ea"/>
                <a:cs typeface="+mn-cs"/>
              </a:rPr>
              <a:t> (Fonte do Logo)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628BE959-E92C-4045-8557-818BF8A1D229}"/>
              </a:ext>
            </a:extLst>
          </p:cNvPr>
          <p:cNvSpPr txBox="1"/>
          <p:nvPr/>
        </p:nvSpPr>
        <p:spPr>
          <a:xfrm>
            <a:off x="823851" y="2766076"/>
            <a:ext cx="79791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800" b="0" i="0" u="none" strike="noStrike" kern="1200" cap="none" spc="0" normalizeH="0" baseline="0" noProof="0" dirty="0" err="1">
                <a:ln>
                  <a:solidFill>
                    <a:prstClr val="white">
                      <a:lumMod val="85000"/>
                    </a:prstClr>
                  </a:solidFill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Calibri</a:t>
            </a:r>
            <a:r>
              <a:rPr kumimoji="0" lang="pt-BR" sz="4800" b="0" i="0" u="none" strike="noStrike" kern="1200" cap="none" spc="0" normalizeH="0" baseline="0" noProof="0" dirty="0">
                <a:ln>
                  <a:solidFill>
                    <a:prstClr val="white">
                      <a:lumMod val="85000"/>
                    </a:prstClr>
                  </a:solidFill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 Light (para títulos)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C4073E11-32D7-47BD-A363-D95BF29DFCD5}"/>
              </a:ext>
            </a:extLst>
          </p:cNvPr>
          <p:cNvSpPr txBox="1"/>
          <p:nvPr/>
        </p:nvSpPr>
        <p:spPr>
          <a:xfrm>
            <a:off x="823851" y="4251236"/>
            <a:ext cx="45691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Calibri</a:t>
            </a: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(para corpo de texto)</a:t>
            </a:r>
            <a:endParaRPr kumimoji="0" lang="pt-BR" sz="2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Calibri Light" panose="020F0302020204030204" pitchFamily="34" charset="0"/>
            </a:endParaRP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C56EAE94-F819-4EE6-A600-CA9150AB8E53}"/>
              </a:ext>
            </a:extLst>
          </p:cNvPr>
          <p:cNvSpPr txBox="1"/>
          <p:nvPr/>
        </p:nvSpPr>
        <p:spPr>
          <a:xfrm>
            <a:off x="823850" y="3689406"/>
            <a:ext cx="52386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Calibri</a:t>
            </a: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(para corpo de texto)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648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aixaDeTexto 14">
            <a:extLst>
              <a:ext uri="{FF2B5EF4-FFF2-40B4-BE49-F238E27FC236}">
                <a16:creationId xmlns:a16="http://schemas.microsoft.com/office/drawing/2014/main" id="{FD6366A8-09D2-416B-ABE1-AB9B73FF15AA}"/>
              </a:ext>
            </a:extLst>
          </p:cNvPr>
          <p:cNvSpPr txBox="1"/>
          <p:nvPr/>
        </p:nvSpPr>
        <p:spPr>
          <a:xfrm>
            <a:off x="481465" y="328293"/>
            <a:ext cx="46070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800" b="0" i="0" u="none" strike="noStrike" kern="1200" cap="none" spc="0" normalizeH="0" baseline="0" noProof="0" dirty="0">
                <a:ln>
                  <a:solidFill>
                    <a:prstClr val="white">
                      <a:lumMod val="85000"/>
                    </a:prstClr>
                  </a:solidFill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ÍCONES</a:t>
            </a:r>
          </a:p>
        </p:txBody>
      </p:sp>
      <p:pic>
        <p:nvPicPr>
          <p:cNvPr id="3" name="Gráfico 2" descr="Engrenagem única">
            <a:extLst>
              <a:ext uri="{FF2B5EF4-FFF2-40B4-BE49-F238E27FC236}">
                <a16:creationId xmlns:a16="http://schemas.microsoft.com/office/drawing/2014/main" id="{263D9AF1-305D-48C5-BA85-899B562778A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66651" y="4208731"/>
            <a:ext cx="914400" cy="914400"/>
          </a:xfrm>
          <a:prstGeom prst="rect">
            <a:avLst/>
          </a:prstGeom>
        </p:spPr>
      </p:pic>
      <p:pic>
        <p:nvPicPr>
          <p:cNvPr id="16" name="Gráfico 15" descr="Engrenagens">
            <a:extLst>
              <a:ext uri="{FF2B5EF4-FFF2-40B4-BE49-F238E27FC236}">
                <a16:creationId xmlns:a16="http://schemas.microsoft.com/office/drawing/2014/main" id="{E3CF9509-F98E-44DB-9FE8-00E2432F76B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366651" y="5602600"/>
            <a:ext cx="914400" cy="914400"/>
          </a:xfrm>
          <a:prstGeom prst="rect">
            <a:avLst/>
          </a:prstGeom>
        </p:spPr>
      </p:pic>
      <p:pic>
        <p:nvPicPr>
          <p:cNvPr id="18" name="Gráfico 17" descr="Medidor">
            <a:extLst>
              <a:ext uri="{FF2B5EF4-FFF2-40B4-BE49-F238E27FC236}">
                <a16:creationId xmlns:a16="http://schemas.microsoft.com/office/drawing/2014/main" id="{DC51EAFC-7BCC-49A2-A0B6-999B6E708A7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4513157" y="4208731"/>
            <a:ext cx="914400" cy="914400"/>
          </a:xfrm>
          <a:prstGeom prst="rect">
            <a:avLst/>
          </a:prstGeom>
        </p:spPr>
      </p:pic>
      <p:pic>
        <p:nvPicPr>
          <p:cNvPr id="20" name="Gráfico 19" descr="Cabeça com engrenagens">
            <a:extLst>
              <a:ext uri="{FF2B5EF4-FFF2-40B4-BE49-F238E27FC236}">
                <a16:creationId xmlns:a16="http://schemas.microsoft.com/office/drawing/2014/main" id="{15FFF89F-B5F0-46D6-BA3D-26C86E6CC6B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2156504" y="4208731"/>
            <a:ext cx="914400" cy="914400"/>
          </a:xfrm>
          <a:prstGeom prst="rect">
            <a:avLst/>
          </a:prstGeom>
        </p:spPr>
      </p:pic>
      <p:pic>
        <p:nvPicPr>
          <p:cNvPr id="22" name="Gráfico 21" descr="Banco de dados">
            <a:extLst>
              <a:ext uri="{FF2B5EF4-FFF2-40B4-BE49-F238E27FC236}">
                <a16:creationId xmlns:a16="http://schemas.microsoft.com/office/drawing/2014/main" id="{B40E5601-3647-4A21-AE53-9915CC2621CC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366651" y="2849303"/>
            <a:ext cx="914400" cy="914400"/>
          </a:xfrm>
          <a:prstGeom prst="rect">
            <a:avLst/>
          </a:prstGeom>
        </p:spPr>
      </p:pic>
      <p:pic>
        <p:nvPicPr>
          <p:cNvPr id="24" name="Gráfico 23" descr="Lâmpada">
            <a:extLst>
              <a:ext uri="{FF2B5EF4-FFF2-40B4-BE49-F238E27FC236}">
                <a16:creationId xmlns:a16="http://schemas.microsoft.com/office/drawing/2014/main" id="{5915294C-3A0F-4545-BCDF-6320D41D3D81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6698235" y="4208731"/>
            <a:ext cx="914400" cy="914400"/>
          </a:xfrm>
          <a:prstGeom prst="rect">
            <a:avLst/>
          </a:prstGeom>
        </p:spPr>
      </p:pic>
      <p:pic>
        <p:nvPicPr>
          <p:cNvPr id="26" name="Gráfico 25" descr="Cidade">
            <a:extLst>
              <a:ext uri="{FF2B5EF4-FFF2-40B4-BE49-F238E27FC236}">
                <a16:creationId xmlns:a16="http://schemas.microsoft.com/office/drawing/2014/main" id="{992C3263-9C11-478E-BE36-3E9EFDBD6971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2142875" y="5602600"/>
            <a:ext cx="914400" cy="914400"/>
          </a:xfrm>
          <a:prstGeom prst="rect">
            <a:avLst/>
          </a:prstGeom>
        </p:spPr>
      </p:pic>
      <p:pic>
        <p:nvPicPr>
          <p:cNvPr id="28" name="Gráfico 27" descr="Edifício">
            <a:extLst>
              <a:ext uri="{FF2B5EF4-FFF2-40B4-BE49-F238E27FC236}">
                <a16:creationId xmlns:a16="http://schemas.microsoft.com/office/drawing/2014/main" id="{993895E7-1F8D-4B88-9636-7D5C13BEC3E9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7471547" y="5602600"/>
            <a:ext cx="914400" cy="914400"/>
          </a:xfrm>
          <a:prstGeom prst="rect">
            <a:avLst/>
          </a:prstGeom>
        </p:spPr>
      </p:pic>
      <p:pic>
        <p:nvPicPr>
          <p:cNvPr id="30" name="Gráfico 29" descr="Crachá de funcionário ">
            <a:extLst>
              <a:ext uri="{FF2B5EF4-FFF2-40B4-BE49-F238E27FC236}">
                <a16:creationId xmlns:a16="http://schemas.microsoft.com/office/drawing/2014/main" id="{A8A54A1C-F7C4-48C5-93ED-50D808F50C06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8869587" y="2878692"/>
            <a:ext cx="914400" cy="914400"/>
          </a:xfrm>
          <a:prstGeom prst="rect">
            <a:avLst/>
          </a:prstGeom>
        </p:spPr>
      </p:pic>
      <p:pic>
        <p:nvPicPr>
          <p:cNvPr id="32" name="Gráfico 31" descr="Bola de confetes">
            <a:extLst>
              <a:ext uri="{FF2B5EF4-FFF2-40B4-BE49-F238E27FC236}">
                <a16:creationId xmlns:a16="http://schemas.microsoft.com/office/drawing/2014/main" id="{4E67713D-DFF5-4A34-9C74-B8D86CF9D445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3919099" y="5602600"/>
            <a:ext cx="914400" cy="914400"/>
          </a:xfrm>
          <a:prstGeom prst="rect">
            <a:avLst/>
          </a:prstGeom>
        </p:spPr>
      </p:pic>
      <p:pic>
        <p:nvPicPr>
          <p:cNvPr id="34" name="Gráfico 33" descr="Laptop">
            <a:extLst>
              <a:ext uri="{FF2B5EF4-FFF2-40B4-BE49-F238E27FC236}">
                <a16:creationId xmlns:a16="http://schemas.microsoft.com/office/drawing/2014/main" id="{56B8C563-DE8A-451E-8888-E691237A9BB9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2156504" y="1625584"/>
            <a:ext cx="914400" cy="914400"/>
          </a:xfrm>
          <a:prstGeom prst="rect">
            <a:avLst/>
          </a:prstGeom>
        </p:spPr>
      </p:pic>
      <p:pic>
        <p:nvPicPr>
          <p:cNvPr id="36" name="Gráfico 35" descr="Computador">
            <a:extLst>
              <a:ext uri="{FF2B5EF4-FFF2-40B4-BE49-F238E27FC236}">
                <a16:creationId xmlns:a16="http://schemas.microsoft.com/office/drawing/2014/main" id="{EC3A1CFD-4BA8-4F07-92C0-47A6C5F43D8B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5695323" y="5602600"/>
            <a:ext cx="914400" cy="914400"/>
          </a:xfrm>
          <a:prstGeom prst="rect">
            <a:avLst/>
          </a:prstGeom>
        </p:spPr>
      </p:pic>
      <p:pic>
        <p:nvPicPr>
          <p:cNvPr id="38" name="Gráfico 37" descr="Internet">
            <a:extLst>
              <a:ext uri="{FF2B5EF4-FFF2-40B4-BE49-F238E27FC236}">
                <a16:creationId xmlns:a16="http://schemas.microsoft.com/office/drawing/2014/main" id="{9DDE86BA-86B7-4E17-A1AF-92CDAE7BA30A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4513157" y="1625584"/>
            <a:ext cx="914400" cy="914400"/>
          </a:xfrm>
          <a:prstGeom prst="rect">
            <a:avLst/>
          </a:prstGeom>
        </p:spPr>
      </p:pic>
      <p:pic>
        <p:nvPicPr>
          <p:cNvPr id="40" name="Gráfico 39" descr="Monitor">
            <a:extLst>
              <a:ext uri="{FF2B5EF4-FFF2-40B4-BE49-F238E27FC236}">
                <a16:creationId xmlns:a16="http://schemas.microsoft.com/office/drawing/2014/main" id="{B1A969A6-B35F-4859-94B0-52B236A13A54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2212975" y="2878692"/>
            <a:ext cx="914400" cy="914400"/>
          </a:xfrm>
          <a:prstGeom prst="rect">
            <a:avLst/>
          </a:prstGeom>
        </p:spPr>
      </p:pic>
      <p:pic>
        <p:nvPicPr>
          <p:cNvPr id="42" name="Gráfico 41" descr="Peças de quebra-cabeça">
            <a:extLst>
              <a:ext uri="{FF2B5EF4-FFF2-40B4-BE49-F238E27FC236}">
                <a16:creationId xmlns:a16="http://schemas.microsoft.com/office/drawing/2014/main" id="{48939BCA-59F6-436B-A0C9-C1F86B53641A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6724173" y="2878692"/>
            <a:ext cx="914400" cy="914400"/>
          </a:xfrm>
          <a:prstGeom prst="rect">
            <a:avLst/>
          </a:prstGeom>
        </p:spPr>
      </p:pic>
      <p:pic>
        <p:nvPicPr>
          <p:cNvPr id="44" name="Gráfico 43" descr="Quebra-cabeças">
            <a:extLst>
              <a:ext uri="{FF2B5EF4-FFF2-40B4-BE49-F238E27FC236}">
                <a16:creationId xmlns:a16="http://schemas.microsoft.com/office/drawing/2014/main" id="{7E802656-C2B7-4076-B77C-F2AAF25D8C48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10919291" y="4208731"/>
            <a:ext cx="914400" cy="914400"/>
          </a:xfrm>
          <a:prstGeom prst="rect">
            <a:avLst/>
          </a:prstGeom>
        </p:spPr>
      </p:pic>
      <p:pic>
        <p:nvPicPr>
          <p:cNvPr id="46" name="Gráfico 45" descr="Usuário">
            <a:extLst>
              <a:ext uri="{FF2B5EF4-FFF2-40B4-BE49-F238E27FC236}">
                <a16:creationId xmlns:a16="http://schemas.microsoft.com/office/drawing/2014/main" id="{89867D48-5A8B-4B46-A367-6AC2E9FAE278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9240058" y="5602600"/>
            <a:ext cx="914400" cy="914400"/>
          </a:xfrm>
          <a:prstGeom prst="rect">
            <a:avLst/>
          </a:prstGeom>
        </p:spPr>
      </p:pic>
      <p:pic>
        <p:nvPicPr>
          <p:cNvPr id="48" name="Gráfico 47" descr="Corrida">
            <a:extLst>
              <a:ext uri="{FF2B5EF4-FFF2-40B4-BE49-F238E27FC236}">
                <a16:creationId xmlns:a16="http://schemas.microsoft.com/office/drawing/2014/main" id="{0D7A40D1-93FF-4509-9C00-645BC99C29CD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8808763" y="4208731"/>
            <a:ext cx="914400" cy="914400"/>
          </a:xfrm>
          <a:prstGeom prst="rect">
            <a:avLst/>
          </a:prstGeom>
        </p:spPr>
      </p:pic>
      <p:pic>
        <p:nvPicPr>
          <p:cNvPr id="50" name="Gráfico 49" descr="Caminhada">
            <a:extLst>
              <a:ext uri="{FF2B5EF4-FFF2-40B4-BE49-F238E27FC236}">
                <a16:creationId xmlns:a16="http://schemas.microsoft.com/office/drawing/2014/main" id="{7BFA2686-E9E8-40F4-8C6A-7E95097B3117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8857244" y="1625584"/>
            <a:ext cx="914400" cy="914400"/>
          </a:xfrm>
          <a:prstGeom prst="rect">
            <a:avLst/>
          </a:prstGeom>
        </p:spPr>
      </p:pic>
      <p:pic>
        <p:nvPicPr>
          <p:cNvPr id="52" name="Gráfico 51" descr="Globo terrestre: Europa e África">
            <a:extLst>
              <a:ext uri="{FF2B5EF4-FFF2-40B4-BE49-F238E27FC236}">
                <a16:creationId xmlns:a16="http://schemas.microsoft.com/office/drawing/2014/main" id="{15F85EFF-586B-4FEC-9696-3F6B5FF62207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4513157" y="2878692"/>
            <a:ext cx="914400" cy="914400"/>
          </a:xfrm>
          <a:prstGeom prst="rect">
            <a:avLst/>
          </a:prstGeom>
        </p:spPr>
      </p:pic>
      <p:pic>
        <p:nvPicPr>
          <p:cNvPr id="54" name="Gráfico 53" descr="Globo terrestre: Américas">
            <a:extLst>
              <a:ext uri="{FF2B5EF4-FFF2-40B4-BE49-F238E27FC236}">
                <a16:creationId xmlns:a16="http://schemas.microsoft.com/office/drawing/2014/main" id="{D83A9B08-81B7-4BC2-B3D1-F40E7876CFED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10919291" y="2878692"/>
            <a:ext cx="914400" cy="914400"/>
          </a:xfrm>
          <a:prstGeom prst="rect">
            <a:avLst/>
          </a:prstGeom>
        </p:spPr>
      </p:pic>
      <p:pic>
        <p:nvPicPr>
          <p:cNvPr id="56" name="Gráfico 55" descr="Globo terrestre: Ásia e Austrália">
            <a:extLst>
              <a:ext uri="{FF2B5EF4-FFF2-40B4-BE49-F238E27FC236}">
                <a16:creationId xmlns:a16="http://schemas.microsoft.com/office/drawing/2014/main" id="{16A9F3A2-3BC3-41F4-B5F7-DE52584EA2B8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10939106" y="5602600"/>
            <a:ext cx="914400" cy="914400"/>
          </a:xfrm>
          <a:prstGeom prst="rect">
            <a:avLst/>
          </a:prstGeom>
        </p:spPr>
      </p:pic>
      <p:pic>
        <p:nvPicPr>
          <p:cNvPr id="58" name="Gráfico 57" descr="Globo terrestre - Ásia">
            <a:extLst>
              <a:ext uri="{FF2B5EF4-FFF2-40B4-BE49-F238E27FC236}">
                <a16:creationId xmlns:a16="http://schemas.microsoft.com/office/drawing/2014/main" id="{B353A8FA-5505-431A-8E2D-B7B42F9240D9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481465" y="1625584"/>
            <a:ext cx="914400" cy="914400"/>
          </a:xfrm>
          <a:prstGeom prst="rect">
            <a:avLst/>
          </a:prstGeom>
        </p:spPr>
      </p:pic>
      <p:pic>
        <p:nvPicPr>
          <p:cNvPr id="60" name="Gráfico 59" descr="América do Sul">
            <a:extLst>
              <a:ext uri="{FF2B5EF4-FFF2-40B4-BE49-F238E27FC236}">
                <a16:creationId xmlns:a16="http://schemas.microsoft.com/office/drawing/2014/main" id="{6A6D4B9A-2E21-43A6-91E3-F2E92491CC5C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6698235" y="1625584"/>
            <a:ext cx="914400" cy="914400"/>
          </a:xfrm>
          <a:prstGeom prst="rect">
            <a:avLst/>
          </a:prstGeom>
        </p:spPr>
      </p:pic>
      <p:pic>
        <p:nvPicPr>
          <p:cNvPr id="61" name="Gráfico 60" descr="Banco de dados">
            <a:extLst>
              <a:ext uri="{FF2B5EF4-FFF2-40B4-BE49-F238E27FC236}">
                <a16:creationId xmlns:a16="http://schemas.microsoft.com/office/drawing/2014/main" id="{F6011312-3C23-4294-AF8D-EB72A2CDD555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10919291" y="1625584"/>
            <a:ext cx="914400" cy="914400"/>
          </a:xfrm>
          <a:prstGeom prst="rect">
            <a:avLst/>
          </a:prstGeom>
        </p:spPr>
      </p:pic>
      <p:pic>
        <p:nvPicPr>
          <p:cNvPr id="63" name="Gráfico 62" descr="Peças de quebra-cabeça">
            <a:extLst>
              <a:ext uri="{FF2B5EF4-FFF2-40B4-BE49-F238E27FC236}">
                <a16:creationId xmlns:a16="http://schemas.microsoft.com/office/drawing/2014/main" id="{4AFAA733-4061-4B54-B88E-B2870D97763D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7274807" y="286591"/>
            <a:ext cx="914400" cy="914400"/>
          </a:xfrm>
          <a:prstGeom prst="rect">
            <a:avLst/>
          </a:prstGeom>
        </p:spPr>
      </p:pic>
      <p:pic>
        <p:nvPicPr>
          <p:cNvPr id="64" name="Gráfico 63" descr="Engrenagem única">
            <a:extLst>
              <a:ext uri="{FF2B5EF4-FFF2-40B4-BE49-F238E27FC236}">
                <a16:creationId xmlns:a16="http://schemas.microsoft.com/office/drawing/2014/main" id="{07521BA0-2009-4F9E-A275-7BFB5A27795F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5116426" y="328293"/>
            <a:ext cx="914400" cy="914400"/>
          </a:xfrm>
          <a:prstGeom prst="rect">
            <a:avLst/>
          </a:prstGeom>
        </p:spPr>
      </p:pic>
      <p:pic>
        <p:nvPicPr>
          <p:cNvPr id="65" name="Gráfico 64" descr="Usuário">
            <a:extLst>
              <a:ext uri="{FF2B5EF4-FFF2-40B4-BE49-F238E27FC236}">
                <a16:creationId xmlns:a16="http://schemas.microsoft.com/office/drawing/2014/main" id="{E9547586-6A87-4075-89E4-6CC378690907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3415245" y="341000"/>
            <a:ext cx="914400" cy="914400"/>
          </a:xfrm>
          <a:prstGeom prst="rect">
            <a:avLst/>
          </a:prstGeom>
        </p:spPr>
      </p:pic>
      <p:pic>
        <p:nvPicPr>
          <p:cNvPr id="66" name="Gráfico 65" descr="Engrenagens">
            <a:extLst>
              <a:ext uri="{FF2B5EF4-FFF2-40B4-BE49-F238E27FC236}">
                <a16:creationId xmlns:a16="http://schemas.microsoft.com/office/drawing/2014/main" id="{9CFE14E4-3ADC-4320-8F78-CE3D9C4F2471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9106956" y="341000"/>
            <a:ext cx="914400" cy="914400"/>
          </a:xfrm>
          <a:prstGeom prst="rect">
            <a:avLst/>
          </a:prstGeom>
        </p:spPr>
      </p:pic>
      <p:pic>
        <p:nvPicPr>
          <p:cNvPr id="67" name="Gráfico 66" descr="Cabeça com engrenagens">
            <a:extLst>
              <a:ext uri="{FF2B5EF4-FFF2-40B4-BE49-F238E27FC236}">
                <a16:creationId xmlns:a16="http://schemas.microsoft.com/office/drawing/2014/main" id="{8CB3B25E-3762-4FE2-98A8-E8C7142A149D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10939106" y="28659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746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tângulo 48">
            <a:extLst>
              <a:ext uri="{FF2B5EF4-FFF2-40B4-BE49-F238E27FC236}">
                <a16:creationId xmlns:a16="http://schemas.microsoft.com/office/drawing/2014/main" id="{C17E0EB6-9A5D-4FE0-BBA4-1BBB1305491E}"/>
              </a:ext>
            </a:extLst>
          </p:cNvPr>
          <p:cNvSpPr/>
          <p:nvPr/>
        </p:nvSpPr>
        <p:spPr>
          <a:xfrm>
            <a:off x="-2890684" y="827197"/>
            <a:ext cx="18140516" cy="4621283"/>
          </a:xfrm>
          <a:prstGeom prst="rect">
            <a:avLst/>
          </a:prstGeom>
          <a:gradFill flip="none" rotWithShape="1">
            <a:gsLst>
              <a:gs pos="54000">
                <a:schemeClr val="bg1">
                  <a:lumMod val="95000"/>
                </a:schemeClr>
              </a:gs>
              <a:gs pos="0">
                <a:schemeClr val="bg1"/>
              </a:gs>
              <a:gs pos="100000">
                <a:schemeClr val="bg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05D34894-3A79-46E2-ACAF-92121DA3C33D}"/>
              </a:ext>
            </a:extLst>
          </p:cNvPr>
          <p:cNvGrpSpPr/>
          <p:nvPr/>
        </p:nvGrpSpPr>
        <p:grpSpPr>
          <a:xfrm>
            <a:off x="-1650082" y="1974014"/>
            <a:ext cx="15485067" cy="2895112"/>
            <a:chOff x="-1650082" y="1974014"/>
            <a:chExt cx="15485067" cy="2895112"/>
          </a:xfrm>
        </p:grpSpPr>
        <p:sp>
          <p:nvSpPr>
            <p:cNvPr id="5" name="Triângulo isósceles 4">
              <a:extLst>
                <a:ext uri="{FF2B5EF4-FFF2-40B4-BE49-F238E27FC236}">
                  <a16:creationId xmlns:a16="http://schemas.microsoft.com/office/drawing/2014/main" id="{BE122854-2291-4490-84DE-9F2965A86EA8}"/>
                </a:ext>
              </a:extLst>
            </p:cNvPr>
            <p:cNvSpPr/>
            <p:nvPr/>
          </p:nvSpPr>
          <p:spPr>
            <a:xfrm rot="10800000">
              <a:off x="955208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" name="Triângulo isósceles 5">
              <a:extLst>
                <a:ext uri="{FF2B5EF4-FFF2-40B4-BE49-F238E27FC236}">
                  <a16:creationId xmlns:a16="http://schemas.microsoft.com/office/drawing/2014/main" id="{47E3B51E-17B9-425E-A423-2C8FFAD23BA3}"/>
                </a:ext>
              </a:extLst>
            </p:cNvPr>
            <p:cNvSpPr/>
            <p:nvPr/>
          </p:nvSpPr>
          <p:spPr>
            <a:xfrm rot="10800000">
              <a:off x="3560496" y="1974015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" name="Triângulo isósceles 6">
              <a:extLst>
                <a:ext uri="{FF2B5EF4-FFF2-40B4-BE49-F238E27FC236}">
                  <a16:creationId xmlns:a16="http://schemas.microsoft.com/office/drawing/2014/main" id="{A6817288-E181-4439-8353-596C5545AEEA}"/>
                </a:ext>
              </a:extLst>
            </p:cNvPr>
            <p:cNvSpPr/>
            <p:nvPr/>
          </p:nvSpPr>
          <p:spPr>
            <a:xfrm rot="10800000">
              <a:off x="7468428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Triângulo isósceles 7">
              <a:extLst>
                <a:ext uri="{FF2B5EF4-FFF2-40B4-BE49-F238E27FC236}">
                  <a16:creationId xmlns:a16="http://schemas.microsoft.com/office/drawing/2014/main" id="{4C35369F-9413-411B-A5E0-85F323CCD348}"/>
                </a:ext>
              </a:extLst>
            </p:cNvPr>
            <p:cNvSpPr/>
            <p:nvPr/>
          </p:nvSpPr>
          <p:spPr>
            <a:xfrm rot="10800000">
              <a:off x="10073717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Triângulo isósceles 8">
              <a:extLst>
                <a:ext uri="{FF2B5EF4-FFF2-40B4-BE49-F238E27FC236}">
                  <a16:creationId xmlns:a16="http://schemas.microsoft.com/office/drawing/2014/main" id="{BBBDF421-36BC-4907-9423-1DB41E102A6C}"/>
                </a:ext>
              </a:extLst>
            </p:cNvPr>
            <p:cNvSpPr/>
            <p:nvPr/>
          </p:nvSpPr>
          <p:spPr>
            <a:xfrm rot="10800000">
              <a:off x="8771072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Triângulo isósceles 9">
              <a:extLst>
                <a:ext uri="{FF2B5EF4-FFF2-40B4-BE49-F238E27FC236}">
                  <a16:creationId xmlns:a16="http://schemas.microsoft.com/office/drawing/2014/main" id="{247C1254-5B70-4903-B171-798CE79271C7}"/>
                </a:ext>
              </a:extLst>
            </p:cNvPr>
            <p:cNvSpPr/>
            <p:nvPr/>
          </p:nvSpPr>
          <p:spPr>
            <a:xfrm rot="10800000">
              <a:off x="-347436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Triângulo isósceles 10">
              <a:extLst>
                <a:ext uri="{FF2B5EF4-FFF2-40B4-BE49-F238E27FC236}">
                  <a16:creationId xmlns:a16="http://schemas.microsoft.com/office/drawing/2014/main" id="{87C43070-FE11-4F00-9508-1AE61C7EBD9F}"/>
                </a:ext>
              </a:extLst>
            </p:cNvPr>
            <p:cNvSpPr/>
            <p:nvPr/>
          </p:nvSpPr>
          <p:spPr>
            <a:xfrm rot="10800000">
              <a:off x="4863140" y="1974015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Triângulo isósceles 11">
              <a:extLst>
                <a:ext uri="{FF2B5EF4-FFF2-40B4-BE49-F238E27FC236}">
                  <a16:creationId xmlns:a16="http://schemas.microsoft.com/office/drawing/2014/main" id="{32D207E8-1F43-42D1-8BD4-2660FC3DA0A8}"/>
                </a:ext>
              </a:extLst>
            </p:cNvPr>
            <p:cNvSpPr/>
            <p:nvPr/>
          </p:nvSpPr>
          <p:spPr>
            <a:xfrm rot="10800000">
              <a:off x="2257852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Triângulo isósceles 12">
              <a:extLst>
                <a:ext uri="{FF2B5EF4-FFF2-40B4-BE49-F238E27FC236}">
                  <a16:creationId xmlns:a16="http://schemas.microsoft.com/office/drawing/2014/main" id="{EB530E6F-24F3-4EC2-BC59-80E11C0842DE}"/>
                </a:ext>
              </a:extLst>
            </p:cNvPr>
            <p:cNvSpPr/>
            <p:nvPr/>
          </p:nvSpPr>
          <p:spPr>
            <a:xfrm rot="10800000">
              <a:off x="6165784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Triângulo isósceles 13">
              <a:extLst>
                <a:ext uri="{FF2B5EF4-FFF2-40B4-BE49-F238E27FC236}">
                  <a16:creationId xmlns:a16="http://schemas.microsoft.com/office/drawing/2014/main" id="{94E99FC8-1F48-4C1F-8F6A-79551DA33977}"/>
                </a:ext>
              </a:extLst>
            </p:cNvPr>
            <p:cNvSpPr/>
            <p:nvPr/>
          </p:nvSpPr>
          <p:spPr>
            <a:xfrm>
              <a:off x="1591254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Triângulo isósceles 14">
              <a:extLst>
                <a:ext uri="{FF2B5EF4-FFF2-40B4-BE49-F238E27FC236}">
                  <a16:creationId xmlns:a16="http://schemas.microsoft.com/office/drawing/2014/main" id="{4FFDC5DA-6718-4267-8F43-99CFC1D36AF6}"/>
                </a:ext>
              </a:extLst>
            </p:cNvPr>
            <p:cNvSpPr/>
            <p:nvPr/>
          </p:nvSpPr>
          <p:spPr>
            <a:xfrm>
              <a:off x="4196542" y="219172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Triângulo isósceles 15">
              <a:extLst>
                <a:ext uri="{FF2B5EF4-FFF2-40B4-BE49-F238E27FC236}">
                  <a16:creationId xmlns:a16="http://schemas.microsoft.com/office/drawing/2014/main" id="{B337ED7D-924C-4051-84F9-F231026A1130}"/>
                </a:ext>
              </a:extLst>
            </p:cNvPr>
            <p:cNvSpPr/>
            <p:nvPr/>
          </p:nvSpPr>
          <p:spPr>
            <a:xfrm>
              <a:off x="8104474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Triângulo isósceles 16">
              <a:extLst>
                <a:ext uri="{FF2B5EF4-FFF2-40B4-BE49-F238E27FC236}">
                  <a16:creationId xmlns:a16="http://schemas.microsoft.com/office/drawing/2014/main" id="{5323A8D5-53A0-49E0-A128-71E7CF65DCB0}"/>
                </a:ext>
              </a:extLst>
            </p:cNvPr>
            <p:cNvSpPr/>
            <p:nvPr/>
          </p:nvSpPr>
          <p:spPr>
            <a:xfrm>
              <a:off x="10709763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Triângulo isósceles 17">
              <a:extLst>
                <a:ext uri="{FF2B5EF4-FFF2-40B4-BE49-F238E27FC236}">
                  <a16:creationId xmlns:a16="http://schemas.microsoft.com/office/drawing/2014/main" id="{72705239-DD9F-4691-A03C-C235149CC7CF}"/>
                </a:ext>
              </a:extLst>
            </p:cNvPr>
            <p:cNvSpPr/>
            <p:nvPr/>
          </p:nvSpPr>
          <p:spPr>
            <a:xfrm>
              <a:off x="9407118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Triângulo isósceles 18">
              <a:extLst>
                <a:ext uri="{FF2B5EF4-FFF2-40B4-BE49-F238E27FC236}">
                  <a16:creationId xmlns:a16="http://schemas.microsoft.com/office/drawing/2014/main" id="{58896320-6753-4977-B4FC-581D693C3ED3}"/>
                </a:ext>
              </a:extLst>
            </p:cNvPr>
            <p:cNvSpPr/>
            <p:nvPr/>
          </p:nvSpPr>
          <p:spPr>
            <a:xfrm>
              <a:off x="288610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Triângulo isósceles 19">
              <a:extLst>
                <a:ext uri="{FF2B5EF4-FFF2-40B4-BE49-F238E27FC236}">
                  <a16:creationId xmlns:a16="http://schemas.microsoft.com/office/drawing/2014/main" id="{96E20349-4677-4F47-86B4-C2F153DC7785}"/>
                </a:ext>
              </a:extLst>
            </p:cNvPr>
            <p:cNvSpPr/>
            <p:nvPr/>
          </p:nvSpPr>
          <p:spPr>
            <a:xfrm>
              <a:off x="5499186" y="219172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Triângulo isósceles 20">
              <a:extLst>
                <a:ext uri="{FF2B5EF4-FFF2-40B4-BE49-F238E27FC236}">
                  <a16:creationId xmlns:a16="http://schemas.microsoft.com/office/drawing/2014/main" id="{37FAC62C-9DEE-41BA-B82C-D7CDEB17CE4A}"/>
                </a:ext>
              </a:extLst>
            </p:cNvPr>
            <p:cNvSpPr/>
            <p:nvPr/>
          </p:nvSpPr>
          <p:spPr>
            <a:xfrm>
              <a:off x="2893898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Triângulo isósceles 21">
              <a:extLst>
                <a:ext uri="{FF2B5EF4-FFF2-40B4-BE49-F238E27FC236}">
                  <a16:creationId xmlns:a16="http://schemas.microsoft.com/office/drawing/2014/main" id="{79FA49E0-68A8-4A7B-AB69-C5574149724C}"/>
                </a:ext>
              </a:extLst>
            </p:cNvPr>
            <p:cNvSpPr/>
            <p:nvPr/>
          </p:nvSpPr>
          <p:spPr>
            <a:xfrm>
              <a:off x="6801830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Triângulo isósceles 22">
              <a:extLst>
                <a:ext uri="{FF2B5EF4-FFF2-40B4-BE49-F238E27FC236}">
                  <a16:creationId xmlns:a16="http://schemas.microsoft.com/office/drawing/2014/main" id="{77396C80-C374-433A-BC35-0693CD593BF7}"/>
                </a:ext>
              </a:extLst>
            </p:cNvPr>
            <p:cNvSpPr/>
            <p:nvPr/>
          </p:nvSpPr>
          <p:spPr>
            <a:xfrm>
              <a:off x="-1014035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Triângulo isósceles 23">
              <a:extLst>
                <a:ext uri="{FF2B5EF4-FFF2-40B4-BE49-F238E27FC236}">
                  <a16:creationId xmlns:a16="http://schemas.microsoft.com/office/drawing/2014/main" id="{9C0C35CC-EB51-4622-BCC3-498F7F0ED85D}"/>
                </a:ext>
              </a:extLst>
            </p:cNvPr>
            <p:cNvSpPr/>
            <p:nvPr/>
          </p:nvSpPr>
          <p:spPr>
            <a:xfrm rot="10800000">
              <a:off x="11376362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Triângulo isósceles 24">
              <a:extLst>
                <a:ext uri="{FF2B5EF4-FFF2-40B4-BE49-F238E27FC236}">
                  <a16:creationId xmlns:a16="http://schemas.microsoft.com/office/drawing/2014/main" id="{83F59449-F9E3-4473-A26A-1074A604D030}"/>
                </a:ext>
              </a:extLst>
            </p:cNvPr>
            <p:cNvSpPr/>
            <p:nvPr/>
          </p:nvSpPr>
          <p:spPr>
            <a:xfrm rot="10800000">
              <a:off x="-1650082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Triângulo isósceles 25">
              <a:extLst>
                <a:ext uri="{FF2B5EF4-FFF2-40B4-BE49-F238E27FC236}">
                  <a16:creationId xmlns:a16="http://schemas.microsoft.com/office/drawing/2014/main" id="{E0B040E9-F060-46B5-9B3F-1AF9659864D8}"/>
                </a:ext>
              </a:extLst>
            </p:cNvPr>
            <p:cNvSpPr/>
            <p:nvPr/>
          </p:nvSpPr>
          <p:spPr>
            <a:xfrm rot="10800000">
              <a:off x="12679005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Triângulo isósceles 26">
              <a:extLst>
                <a:ext uri="{FF2B5EF4-FFF2-40B4-BE49-F238E27FC236}">
                  <a16:creationId xmlns:a16="http://schemas.microsoft.com/office/drawing/2014/main" id="{8ECFA655-BC48-4416-8BF3-9681F703D66C}"/>
                </a:ext>
              </a:extLst>
            </p:cNvPr>
            <p:cNvSpPr/>
            <p:nvPr/>
          </p:nvSpPr>
          <p:spPr>
            <a:xfrm>
              <a:off x="12012406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Triângulo isósceles 27">
              <a:extLst>
                <a:ext uri="{FF2B5EF4-FFF2-40B4-BE49-F238E27FC236}">
                  <a16:creationId xmlns:a16="http://schemas.microsoft.com/office/drawing/2014/main" id="{47A6750C-2036-42C6-B997-36B87EC442B9}"/>
                </a:ext>
              </a:extLst>
            </p:cNvPr>
            <p:cNvSpPr/>
            <p:nvPr/>
          </p:nvSpPr>
          <p:spPr>
            <a:xfrm rot="10800000">
              <a:off x="1621958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Triângulo isósceles 28">
              <a:extLst>
                <a:ext uri="{FF2B5EF4-FFF2-40B4-BE49-F238E27FC236}">
                  <a16:creationId xmlns:a16="http://schemas.microsoft.com/office/drawing/2014/main" id="{BCF9A9B7-7A32-487F-A2A7-87A36FE589FE}"/>
                </a:ext>
              </a:extLst>
            </p:cNvPr>
            <p:cNvSpPr/>
            <p:nvPr/>
          </p:nvSpPr>
          <p:spPr>
            <a:xfrm rot="10800000">
              <a:off x="4227246" y="350244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Triângulo isósceles 29">
              <a:extLst>
                <a:ext uri="{FF2B5EF4-FFF2-40B4-BE49-F238E27FC236}">
                  <a16:creationId xmlns:a16="http://schemas.microsoft.com/office/drawing/2014/main" id="{D7A868B1-E5EB-4AE5-B864-43E146765B98}"/>
                </a:ext>
              </a:extLst>
            </p:cNvPr>
            <p:cNvSpPr/>
            <p:nvPr/>
          </p:nvSpPr>
          <p:spPr>
            <a:xfrm rot="10800000">
              <a:off x="8135178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Triângulo isósceles 30">
              <a:extLst>
                <a:ext uri="{FF2B5EF4-FFF2-40B4-BE49-F238E27FC236}">
                  <a16:creationId xmlns:a16="http://schemas.microsoft.com/office/drawing/2014/main" id="{F773D6B2-ADC3-418F-B7C2-551BBA784FEE}"/>
                </a:ext>
              </a:extLst>
            </p:cNvPr>
            <p:cNvSpPr/>
            <p:nvPr/>
          </p:nvSpPr>
          <p:spPr>
            <a:xfrm rot="10800000">
              <a:off x="10740467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Triângulo isósceles 31">
              <a:extLst>
                <a:ext uri="{FF2B5EF4-FFF2-40B4-BE49-F238E27FC236}">
                  <a16:creationId xmlns:a16="http://schemas.microsoft.com/office/drawing/2014/main" id="{7C7C8204-44B6-4460-9DDB-CA5DB340A291}"/>
                </a:ext>
              </a:extLst>
            </p:cNvPr>
            <p:cNvSpPr/>
            <p:nvPr/>
          </p:nvSpPr>
          <p:spPr>
            <a:xfrm rot="10800000">
              <a:off x="9437822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Triângulo isósceles 32">
              <a:extLst>
                <a:ext uri="{FF2B5EF4-FFF2-40B4-BE49-F238E27FC236}">
                  <a16:creationId xmlns:a16="http://schemas.microsoft.com/office/drawing/2014/main" id="{5ABCA5AC-8F5A-48BB-84AE-A09E380D1E59}"/>
                </a:ext>
              </a:extLst>
            </p:cNvPr>
            <p:cNvSpPr/>
            <p:nvPr/>
          </p:nvSpPr>
          <p:spPr>
            <a:xfrm rot="10800000">
              <a:off x="319314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Triângulo isósceles 33">
              <a:extLst>
                <a:ext uri="{FF2B5EF4-FFF2-40B4-BE49-F238E27FC236}">
                  <a16:creationId xmlns:a16="http://schemas.microsoft.com/office/drawing/2014/main" id="{FA09C76F-4754-4EC9-A939-2232D47B8B22}"/>
                </a:ext>
              </a:extLst>
            </p:cNvPr>
            <p:cNvSpPr/>
            <p:nvPr/>
          </p:nvSpPr>
          <p:spPr>
            <a:xfrm rot="10800000">
              <a:off x="5529890" y="350244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Triângulo isósceles 34">
              <a:extLst>
                <a:ext uri="{FF2B5EF4-FFF2-40B4-BE49-F238E27FC236}">
                  <a16:creationId xmlns:a16="http://schemas.microsoft.com/office/drawing/2014/main" id="{E1423109-A255-458F-B2D1-19B44189265F}"/>
                </a:ext>
              </a:extLst>
            </p:cNvPr>
            <p:cNvSpPr/>
            <p:nvPr/>
          </p:nvSpPr>
          <p:spPr>
            <a:xfrm rot="10800000">
              <a:off x="2924602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Triângulo isósceles 35">
              <a:extLst>
                <a:ext uri="{FF2B5EF4-FFF2-40B4-BE49-F238E27FC236}">
                  <a16:creationId xmlns:a16="http://schemas.microsoft.com/office/drawing/2014/main" id="{C91A187F-4C85-40A3-912F-1641621018EB}"/>
                </a:ext>
              </a:extLst>
            </p:cNvPr>
            <p:cNvSpPr/>
            <p:nvPr/>
          </p:nvSpPr>
          <p:spPr>
            <a:xfrm rot="10800000">
              <a:off x="6832534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Triângulo isósceles 36">
              <a:extLst>
                <a:ext uri="{FF2B5EF4-FFF2-40B4-BE49-F238E27FC236}">
                  <a16:creationId xmlns:a16="http://schemas.microsoft.com/office/drawing/2014/main" id="{EC33054D-069B-4570-BB51-F27606EB45B4}"/>
                </a:ext>
              </a:extLst>
            </p:cNvPr>
            <p:cNvSpPr/>
            <p:nvPr/>
          </p:nvSpPr>
          <p:spPr>
            <a:xfrm>
              <a:off x="2258004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Triângulo isósceles 37">
              <a:extLst>
                <a:ext uri="{FF2B5EF4-FFF2-40B4-BE49-F238E27FC236}">
                  <a16:creationId xmlns:a16="http://schemas.microsoft.com/office/drawing/2014/main" id="{F91DA628-995F-4036-B4AE-FCD2E92E6193}"/>
                </a:ext>
              </a:extLst>
            </p:cNvPr>
            <p:cNvSpPr/>
            <p:nvPr/>
          </p:nvSpPr>
          <p:spPr>
            <a:xfrm>
              <a:off x="4863292" y="372016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Triângulo isósceles 38">
              <a:extLst>
                <a:ext uri="{FF2B5EF4-FFF2-40B4-BE49-F238E27FC236}">
                  <a16:creationId xmlns:a16="http://schemas.microsoft.com/office/drawing/2014/main" id="{07C69448-9CCC-4DD7-A708-BA05C11C8D1F}"/>
                </a:ext>
              </a:extLst>
            </p:cNvPr>
            <p:cNvSpPr/>
            <p:nvPr/>
          </p:nvSpPr>
          <p:spPr>
            <a:xfrm>
              <a:off x="8771224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Triângulo isósceles 39">
              <a:extLst>
                <a:ext uri="{FF2B5EF4-FFF2-40B4-BE49-F238E27FC236}">
                  <a16:creationId xmlns:a16="http://schemas.microsoft.com/office/drawing/2014/main" id="{449266B8-D57B-4736-8258-A291F9255CCE}"/>
                </a:ext>
              </a:extLst>
            </p:cNvPr>
            <p:cNvSpPr/>
            <p:nvPr/>
          </p:nvSpPr>
          <p:spPr>
            <a:xfrm>
              <a:off x="11376513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Triângulo isósceles 40">
              <a:extLst>
                <a:ext uri="{FF2B5EF4-FFF2-40B4-BE49-F238E27FC236}">
                  <a16:creationId xmlns:a16="http://schemas.microsoft.com/office/drawing/2014/main" id="{994D13F0-FE20-4F52-B498-842708B57566}"/>
                </a:ext>
              </a:extLst>
            </p:cNvPr>
            <p:cNvSpPr/>
            <p:nvPr/>
          </p:nvSpPr>
          <p:spPr>
            <a:xfrm>
              <a:off x="10073868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Triângulo isósceles 41">
              <a:extLst>
                <a:ext uri="{FF2B5EF4-FFF2-40B4-BE49-F238E27FC236}">
                  <a16:creationId xmlns:a16="http://schemas.microsoft.com/office/drawing/2014/main" id="{4A9704AE-D402-47D9-98B9-8ACD6991AC50}"/>
                </a:ext>
              </a:extLst>
            </p:cNvPr>
            <p:cNvSpPr/>
            <p:nvPr/>
          </p:nvSpPr>
          <p:spPr>
            <a:xfrm>
              <a:off x="955360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Triângulo isósceles 42">
              <a:extLst>
                <a:ext uri="{FF2B5EF4-FFF2-40B4-BE49-F238E27FC236}">
                  <a16:creationId xmlns:a16="http://schemas.microsoft.com/office/drawing/2014/main" id="{BA4042DC-2314-4BD5-AF5A-73BB62480C21}"/>
                </a:ext>
              </a:extLst>
            </p:cNvPr>
            <p:cNvSpPr/>
            <p:nvPr/>
          </p:nvSpPr>
          <p:spPr>
            <a:xfrm>
              <a:off x="6165936" y="372016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" name="Triângulo isósceles 43">
              <a:extLst>
                <a:ext uri="{FF2B5EF4-FFF2-40B4-BE49-F238E27FC236}">
                  <a16:creationId xmlns:a16="http://schemas.microsoft.com/office/drawing/2014/main" id="{D0BB41F1-E07F-4B8B-87CE-6FA4D22BA62C}"/>
                </a:ext>
              </a:extLst>
            </p:cNvPr>
            <p:cNvSpPr/>
            <p:nvPr/>
          </p:nvSpPr>
          <p:spPr>
            <a:xfrm>
              <a:off x="3560648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" name="Triângulo isósceles 44">
              <a:extLst>
                <a:ext uri="{FF2B5EF4-FFF2-40B4-BE49-F238E27FC236}">
                  <a16:creationId xmlns:a16="http://schemas.microsoft.com/office/drawing/2014/main" id="{37DA015E-336C-4F54-9B6E-245F0AB3ABC7}"/>
                </a:ext>
              </a:extLst>
            </p:cNvPr>
            <p:cNvSpPr/>
            <p:nvPr/>
          </p:nvSpPr>
          <p:spPr>
            <a:xfrm>
              <a:off x="7468580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" name="Triângulo isósceles 45">
              <a:extLst>
                <a:ext uri="{FF2B5EF4-FFF2-40B4-BE49-F238E27FC236}">
                  <a16:creationId xmlns:a16="http://schemas.microsoft.com/office/drawing/2014/main" id="{601F7C6A-177B-48E1-ADE2-222F937CFC2E}"/>
                </a:ext>
              </a:extLst>
            </p:cNvPr>
            <p:cNvSpPr/>
            <p:nvPr/>
          </p:nvSpPr>
          <p:spPr>
            <a:xfrm>
              <a:off x="-347285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" name="Triângulo isósceles 46">
              <a:extLst>
                <a:ext uri="{FF2B5EF4-FFF2-40B4-BE49-F238E27FC236}">
                  <a16:creationId xmlns:a16="http://schemas.microsoft.com/office/drawing/2014/main" id="{298515F3-3033-44C7-AAC1-7735E19FFAD8}"/>
                </a:ext>
              </a:extLst>
            </p:cNvPr>
            <p:cNvSpPr/>
            <p:nvPr/>
          </p:nvSpPr>
          <p:spPr>
            <a:xfrm rot="10800000">
              <a:off x="12043112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Triângulo isósceles 47">
              <a:extLst>
                <a:ext uri="{FF2B5EF4-FFF2-40B4-BE49-F238E27FC236}">
                  <a16:creationId xmlns:a16="http://schemas.microsoft.com/office/drawing/2014/main" id="{CC2F85F4-C019-4359-A709-0F69A3D345A1}"/>
                </a:ext>
              </a:extLst>
            </p:cNvPr>
            <p:cNvSpPr/>
            <p:nvPr/>
          </p:nvSpPr>
          <p:spPr>
            <a:xfrm rot="10800000">
              <a:off x="-983332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50" name="CaixaDeTexto 49">
            <a:extLst>
              <a:ext uri="{FF2B5EF4-FFF2-40B4-BE49-F238E27FC236}">
                <a16:creationId xmlns:a16="http://schemas.microsoft.com/office/drawing/2014/main" id="{684B6C05-FD43-410F-8B0E-9D5BD0EAB1C2}"/>
              </a:ext>
            </a:extLst>
          </p:cNvPr>
          <p:cNvSpPr txBox="1"/>
          <p:nvPr/>
        </p:nvSpPr>
        <p:spPr>
          <a:xfrm>
            <a:off x="7623527" y="2978090"/>
            <a:ext cx="46070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800" b="0" i="0" u="none" strike="noStrike" kern="1200" cap="none" spc="0" normalizeH="0" baseline="0" noProof="0" dirty="0">
                <a:ln>
                  <a:solidFill>
                    <a:prstClr val="white">
                      <a:lumMod val="85000"/>
                    </a:prstClr>
                  </a:solidFill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Introdução</a:t>
            </a:r>
          </a:p>
        </p:txBody>
      </p:sp>
    </p:spTree>
    <p:extLst>
      <p:ext uri="{BB962C8B-B14F-4D97-AF65-F5344CB8AC3E}">
        <p14:creationId xmlns:p14="http://schemas.microsoft.com/office/powerpoint/2010/main" val="1338202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5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tângulo 49">
            <a:extLst>
              <a:ext uri="{FF2B5EF4-FFF2-40B4-BE49-F238E27FC236}">
                <a16:creationId xmlns:a16="http://schemas.microsoft.com/office/drawing/2014/main" id="{A4357ABB-DC29-4ACA-B4A4-03F5BCFDD76F}"/>
              </a:ext>
            </a:extLst>
          </p:cNvPr>
          <p:cNvSpPr/>
          <p:nvPr/>
        </p:nvSpPr>
        <p:spPr>
          <a:xfrm rot="5400000">
            <a:off x="-553677" y="-11608278"/>
            <a:ext cx="13323114" cy="1474647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9" name="Agrupar 48">
            <a:extLst>
              <a:ext uri="{FF2B5EF4-FFF2-40B4-BE49-F238E27FC236}">
                <a16:creationId xmlns:a16="http://schemas.microsoft.com/office/drawing/2014/main" id="{6440CE72-61FC-4487-A1AD-23A9F72786C9}"/>
              </a:ext>
            </a:extLst>
          </p:cNvPr>
          <p:cNvGrpSpPr/>
          <p:nvPr/>
        </p:nvGrpSpPr>
        <p:grpSpPr>
          <a:xfrm>
            <a:off x="-1650082" y="-1061347"/>
            <a:ext cx="15485067" cy="2882473"/>
            <a:chOff x="-1650082" y="-1061347"/>
            <a:chExt cx="15485067" cy="2882473"/>
          </a:xfrm>
        </p:grpSpPr>
        <p:sp>
          <p:nvSpPr>
            <p:cNvPr id="5" name="Triângulo isósceles 4">
              <a:extLst>
                <a:ext uri="{FF2B5EF4-FFF2-40B4-BE49-F238E27FC236}">
                  <a16:creationId xmlns:a16="http://schemas.microsoft.com/office/drawing/2014/main" id="{C8D0F383-3368-489A-8070-6400AD3F3F5F}"/>
                </a:ext>
              </a:extLst>
            </p:cNvPr>
            <p:cNvSpPr/>
            <p:nvPr/>
          </p:nvSpPr>
          <p:spPr>
            <a:xfrm rot="10800000">
              <a:off x="1621958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" name="Triângulo isósceles 5">
              <a:extLst>
                <a:ext uri="{FF2B5EF4-FFF2-40B4-BE49-F238E27FC236}">
                  <a16:creationId xmlns:a16="http://schemas.microsoft.com/office/drawing/2014/main" id="{916BA8D4-F095-4D07-BDF3-541B470BA574}"/>
                </a:ext>
              </a:extLst>
            </p:cNvPr>
            <p:cNvSpPr/>
            <p:nvPr/>
          </p:nvSpPr>
          <p:spPr>
            <a:xfrm rot="10800000">
              <a:off x="4227246" y="45444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" name="Triângulo isósceles 6">
              <a:extLst>
                <a:ext uri="{FF2B5EF4-FFF2-40B4-BE49-F238E27FC236}">
                  <a16:creationId xmlns:a16="http://schemas.microsoft.com/office/drawing/2014/main" id="{5C4BF980-12EE-408E-933F-EBA1F1198F24}"/>
                </a:ext>
              </a:extLst>
            </p:cNvPr>
            <p:cNvSpPr/>
            <p:nvPr/>
          </p:nvSpPr>
          <p:spPr>
            <a:xfrm rot="10800000">
              <a:off x="8135178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Triângulo isósceles 7">
              <a:extLst>
                <a:ext uri="{FF2B5EF4-FFF2-40B4-BE49-F238E27FC236}">
                  <a16:creationId xmlns:a16="http://schemas.microsoft.com/office/drawing/2014/main" id="{4BA263A8-BCC5-41F9-BC47-CEC18C44F70E}"/>
                </a:ext>
              </a:extLst>
            </p:cNvPr>
            <p:cNvSpPr/>
            <p:nvPr/>
          </p:nvSpPr>
          <p:spPr>
            <a:xfrm rot="10800000">
              <a:off x="10740467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Triângulo isósceles 8">
              <a:extLst>
                <a:ext uri="{FF2B5EF4-FFF2-40B4-BE49-F238E27FC236}">
                  <a16:creationId xmlns:a16="http://schemas.microsoft.com/office/drawing/2014/main" id="{505DA551-6770-4E6A-858E-C305CCE7C0AA}"/>
                </a:ext>
              </a:extLst>
            </p:cNvPr>
            <p:cNvSpPr/>
            <p:nvPr/>
          </p:nvSpPr>
          <p:spPr>
            <a:xfrm rot="10800000">
              <a:off x="9437822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Triângulo isósceles 9">
              <a:extLst>
                <a:ext uri="{FF2B5EF4-FFF2-40B4-BE49-F238E27FC236}">
                  <a16:creationId xmlns:a16="http://schemas.microsoft.com/office/drawing/2014/main" id="{89696002-1D35-4BEC-B725-1002EA4099CF}"/>
                </a:ext>
              </a:extLst>
            </p:cNvPr>
            <p:cNvSpPr/>
            <p:nvPr/>
          </p:nvSpPr>
          <p:spPr>
            <a:xfrm rot="10800000">
              <a:off x="319314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Triângulo isósceles 10">
              <a:extLst>
                <a:ext uri="{FF2B5EF4-FFF2-40B4-BE49-F238E27FC236}">
                  <a16:creationId xmlns:a16="http://schemas.microsoft.com/office/drawing/2014/main" id="{15D2D9B7-B10F-4291-B2E0-090D3D39E5CC}"/>
                </a:ext>
              </a:extLst>
            </p:cNvPr>
            <p:cNvSpPr/>
            <p:nvPr/>
          </p:nvSpPr>
          <p:spPr>
            <a:xfrm rot="10800000">
              <a:off x="5529890" y="45444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Triângulo isósceles 11">
              <a:extLst>
                <a:ext uri="{FF2B5EF4-FFF2-40B4-BE49-F238E27FC236}">
                  <a16:creationId xmlns:a16="http://schemas.microsoft.com/office/drawing/2014/main" id="{15CA2A02-8961-4B96-B491-8568495548BB}"/>
                </a:ext>
              </a:extLst>
            </p:cNvPr>
            <p:cNvSpPr/>
            <p:nvPr/>
          </p:nvSpPr>
          <p:spPr>
            <a:xfrm rot="10800000">
              <a:off x="2924602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Triângulo isósceles 12">
              <a:extLst>
                <a:ext uri="{FF2B5EF4-FFF2-40B4-BE49-F238E27FC236}">
                  <a16:creationId xmlns:a16="http://schemas.microsoft.com/office/drawing/2014/main" id="{6A9E365D-C6D7-428C-8896-21DC9685A94C}"/>
                </a:ext>
              </a:extLst>
            </p:cNvPr>
            <p:cNvSpPr/>
            <p:nvPr/>
          </p:nvSpPr>
          <p:spPr>
            <a:xfrm rot="10800000">
              <a:off x="6832534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Triângulo isósceles 13">
              <a:extLst>
                <a:ext uri="{FF2B5EF4-FFF2-40B4-BE49-F238E27FC236}">
                  <a16:creationId xmlns:a16="http://schemas.microsoft.com/office/drawing/2014/main" id="{79D0160E-1DCD-409A-812E-3A99BC35F273}"/>
                </a:ext>
              </a:extLst>
            </p:cNvPr>
            <p:cNvSpPr/>
            <p:nvPr/>
          </p:nvSpPr>
          <p:spPr>
            <a:xfrm>
              <a:off x="2258004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Triângulo isósceles 14">
              <a:extLst>
                <a:ext uri="{FF2B5EF4-FFF2-40B4-BE49-F238E27FC236}">
                  <a16:creationId xmlns:a16="http://schemas.microsoft.com/office/drawing/2014/main" id="{1A119246-E84C-4C88-AF16-C9DFB448BB69}"/>
                </a:ext>
              </a:extLst>
            </p:cNvPr>
            <p:cNvSpPr/>
            <p:nvPr/>
          </p:nvSpPr>
          <p:spPr>
            <a:xfrm>
              <a:off x="4863292" y="67216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Triângulo isósceles 15">
              <a:extLst>
                <a:ext uri="{FF2B5EF4-FFF2-40B4-BE49-F238E27FC236}">
                  <a16:creationId xmlns:a16="http://schemas.microsoft.com/office/drawing/2014/main" id="{E3CD4458-8991-4082-B4D2-D3DBE9031B27}"/>
                </a:ext>
              </a:extLst>
            </p:cNvPr>
            <p:cNvSpPr/>
            <p:nvPr/>
          </p:nvSpPr>
          <p:spPr>
            <a:xfrm>
              <a:off x="8771224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Triângulo isósceles 16">
              <a:extLst>
                <a:ext uri="{FF2B5EF4-FFF2-40B4-BE49-F238E27FC236}">
                  <a16:creationId xmlns:a16="http://schemas.microsoft.com/office/drawing/2014/main" id="{C12BC7A0-F34D-4057-9093-370038233747}"/>
                </a:ext>
              </a:extLst>
            </p:cNvPr>
            <p:cNvSpPr/>
            <p:nvPr/>
          </p:nvSpPr>
          <p:spPr>
            <a:xfrm>
              <a:off x="11376513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Triângulo isósceles 17">
              <a:extLst>
                <a:ext uri="{FF2B5EF4-FFF2-40B4-BE49-F238E27FC236}">
                  <a16:creationId xmlns:a16="http://schemas.microsoft.com/office/drawing/2014/main" id="{0799028A-F441-4A01-8444-001C88B96E71}"/>
                </a:ext>
              </a:extLst>
            </p:cNvPr>
            <p:cNvSpPr/>
            <p:nvPr/>
          </p:nvSpPr>
          <p:spPr>
            <a:xfrm>
              <a:off x="10073868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Triângulo isósceles 18">
              <a:extLst>
                <a:ext uri="{FF2B5EF4-FFF2-40B4-BE49-F238E27FC236}">
                  <a16:creationId xmlns:a16="http://schemas.microsoft.com/office/drawing/2014/main" id="{6D856558-23BC-4989-BCF6-D86C4D8E9E0D}"/>
                </a:ext>
              </a:extLst>
            </p:cNvPr>
            <p:cNvSpPr/>
            <p:nvPr/>
          </p:nvSpPr>
          <p:spPr>
            <a:xfrm>
              <a:off x="955360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Triângulo isósceles 19">
              <a:extLst>
                <a:ext uri="{FF2B5EF4-FFF2-40B4-BE49-F238E27FC236}">
                  <a16:creationId xmlns:a16="http://schemas.microsoft.com/office/drawing/2014/main" id="{6E7D07E6-23FA-468A-BF8C-0A37149CBAEB}"/>
                </a:ext>
              </a:extLst>
            </p:cNvPr>
            <p:cNvSpPr/>
            <p:nvPr/>
          </p:nvSpPr>
          <p:spPr>
            <a:xfrm>
              <a:off x="6165936" y="67216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Triângulo isósceles 20">
              <a:extLst>
                <a:ext uri="{FF2B5EF4-FFF2-40B4-BE49-F238E27FC236}">
                  <a16:creationId xmlns:a16="http://schemas.microsoft.com/office/drawing/2014/main" id="{A1DE1D6F-2115-416A-B2CF-3C649634E7C8}"/>
                </a:ext>
              </a:extLst>
            </p:cNvPr>
            <p:cNvSpPr/>
            <p:nvPr/>
          </p:nvSpPr>
          <p:spPr>
            <a:xfrm>
              <a:off x="3560648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Triângulo isósceles 21">
              <a:extLst>
                <a:ext uri="{FF2B5EF4-FFF2-40B4-BE49-F238E27FC236}">
                  <a16:creationId xmlns:a16="http://schemas.microsoft.com/office/drawing/2014/main" id="{F31CECDF-FA09-4FA3-A8AF-86F6C19741D8}"/>
                </a:ext>
              </a:extLst>
            </p:cNvPr>
            <p:cNvSpPr/>
            <p:nvPr/>
          </p:nvSpPr>
          <p:spPr>
            <a:xfrm>
              <a:off x="7468580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Triângulo isósceles 22">
              <a:extLst>
                <a:ext uri="{FF2B5EF4-FFF2-40B4-BE49-F238E27FC236}">
                  <a16:creationId xmlns:a16="http://schemas.microsoft.com/office/drawing/2014/main" id="{AB9B21E0-F099-4504-BD15-F5F384FF0224}"/>
                </a:ext>
              </a:extLst>
            </p:cNvPr>
            <p:cNvSpPr/>
            <p:nvPr/>
          </p:nvSpPr>
          <p:spPr>
            <a:xfrm>
              <a:off x="-347285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Triângulo isósceles 23">
              <a:extLst>
                <a:ext uri="{FF2B5EF4-FFF2-40B4-BE49-F238E27FC236}">
                  <a16:creationId xmlns:a16="http://schemas.microsoft.com/office/drawing/2014/main" id="{7566E4BE-F92C-4ECB-8BA1-52E4ACBC3364}"/>
                </a:ext>
              </a:extLst>
            </p:cNvPr>
            <p:cNvSpPr/>
            <p:nvPr/>
          </p:nvSpPr>
          <p:spPr>
            <a:xfrm rot="10800000">
              <a:off x="12043112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Triângulo isósceles 24">
              <a:extLst>
                <a:ext uri="{FF2B5EF4-FFF2-40B4-BE49-F238E27FC236}">
                  <a16:creationId xmlns:a16="http://schemas.microsoft.com/office/drawing/2014/main" id="{21075022-B935-43DB-8EF0-D2E2B834C5DC}"/>
                </a:ext>
              </a:extLst>
            </p:cNvPr>
            <p:cNvSpPr/>
            <p:nvPr/>
          </p:nvSpPr>
          <p:spPr>
            <a:xfrm rot="10800000">
              <a:off x="-983332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Triângulo isósceles 25">
              <a:extLst>
                <a:ext uri="{FF2B5EF4-FFF2-40B4-BE49-F238E27FC236}">
                  <a16:creationId xmlns:a16="http://schemas.microsoft.com/office/drawing/2014/main" id="{E0061675-7212-46ED-9768-11E522A4DDD7}"/>
                </a:ext>
              </a:extLst>
            </p:cNvPr>
            <p:cNvSpPr/>
            <p:nvPr/>
          </p:nvSpPr>
          <p:spPr>
            <a:xfrm rot="10800000">
              <a:off x="955208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Triângulo isósceles 26">
              <a:extLst>
                <a:ext uri="{FF2B5EF4-FFF2-40B4-BE49-F238E27FC236}">
                  <a16:creationId xmlns:a16="http://schemas.microsoft.com/office/drawing/2014/main" id="{EFEF0418-0DCF-427C-BC25-56E8EDBCD712}"/>
                </a:ext>
              </a:extLst>
            </p:cNvPr>
            <p:cNvSpPr/>
            <p:nvPr/>
          </p:nvSpPr>
          <p:spPr>
            <a:xfrm rot="10800000">
              <a:off x="3560496" y="-1061346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Triângulo isósceles 27">
              <a:extLst>
                <a:ext uri="{FF2B5EF4-FFF2-40B4-BE49-F238E27FC236}">
                  <a16:creationId xmlns:a16="http://schemas.microsoft.com/office/drawing/2014/main" id="{1D760D38-BE43-466A-ABFD-A30913431CC5}"/>
                </a:ext>
              </a:extLst>
            </p:cNvPr>
            <p:cNvSpPr/>
            <p:nvPr/>
          </p:nvSpPr>
          <p:spPr>
            <a:xfrm rot="10800000">
              <a:off x="7468428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Triângulo isósceles 28">
              <a:extLst>
                <a:ext uri="{FF2B5EF4-FFF2-40B4-BE49-F238E27FC236}">
                  <a16:creationId xmlns:a16="http://schemas.microsoft.com/office/drawing/2014/main" id="{3AFF0F43-A2A9-44EA-ACA1-18F4061A4B4C}"/>
                </a:ext>
              </a:extLst>
            </p:cNvPr>
            <p:cNvSpPr/>
            <p:nvPr/>
          </p:nvSpPr>
          <p:spPr>
            <a:xfrm rot="10800000">
              <a:off x="10073717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Triângulo isósceles 29">
              <a:extLst>
                <a:ext uri="{FF2B5EF4-FFF2-40B4-BE49-F238E27FC236}">
                  <a16:creationId xmlns:a16="http://schemas.microsoft.com/office/drawing/2014/main" id="{175A3656-3D4E-46F7-B2EE-FDFCF0082211}"/>
                </a:ext>
              </a:extLst>
            </p:cNvPr>
            <p:cNvSpPr/>
            <p:nvPr/>
          </p:nvSpPr>
          <p:spPr>
            <a:xfrm rot="10800000">
              <a:off x="8771072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Triângulo isósceles 30">
              <a:extLst>
                <a:ext uri="{FF2B5EF4-FFF2-40B4-BE49-F238E27FC236}">
                  <a16:creationId xmlns:a16="http://schemas.microsoft.com/office/drawing/2014/main" id="{2EA853D7-14CA-4A40-9496-9F26458134AE}"/>
                </a:ext>
              </a:extLst>
            </p:cNvPr>
            <p:cNvSpPr/>
            <p:nvPr/>
          </p:nvSpPr>
          <p:spPr>
            <a:xfrm rot="10800000">
              <a:off x="-347436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Triângulo isósceles 31">
              <a:extLst>
                <a:ext uri="{FF2B5EF4-FFF2-40B4-BE49-F238E27FC236}">
                  <a16:creationId xmlns:a16="http://schemas.microsoft.com/office/drawing/2014/main" id="{41B6CF29-CC3E-438B-BB74-9B40C0730F25}"/>
                </a:ext>
              </a:extLst>
            </p:cNvPr>
            <p:cNvSpPr/>
            <p:nvPr/>
          </p:nvSpPr>
          <p:spPr>
            <a:xfrm rot="10800000">
              <a:off x="4863140" y="-1061346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Triângulo isósceles 32">
              <a:extLst>
                <a:ext uri="{FF2B5EF4-FFF2-40B4-BE49-F238E27FC236}">
                  <a16:creationId xmlns:a16="http://schemas.microsoft.com/office/drawing/2014/main" id="{6F10F186-2BAD-4066-AD74-A8E675D607A7}"/>
                </a:ext>
              </a:extLst>
            </p:cNvPr>
            <p:cNvSpPr/>
            <p:nvPr/>
          </p:nvSpPr>
          <p:spPr>
            <a:xfrm rot="10800000">
              <a:off x="2257852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Triângulo isósceles 33">
              <a:extLst>
                <a:ext uri="{FF2B5EF4-FFF2-40B4-BE49-F238E27FC236}">
                  <a16:creationId xmlns:a16="http://schemas.microsoft.com/office/drawing/2014/main" id="{DAC2FDC1-F625-455C-B766-9978F6FDC70B}"/>
                </a:ext>
              </a:extLst>
            </p:cNvPr>
            <p:cNvSpPr/>
            <p:nvPr/>
          </p:nvSpPr>
          <p:spPr>
            <a:xfrm rot="10800000">
              <a:off x="6165784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Triângulo isósceles 34">
              <a:extLst>
                <a:ext uri="{FF2B5EF4-FFF2-40B4-BE49-F238E27FC236}">
                  <a16:creationId xmlns:a16="http://schemas.microsoft.com/office/drawing/2014/main" id="{3E8A3B1F-8090-4980-87B1-8A8AF93A9AED}"/>
                </a:ext>
              </a:extLst>
            </p:cNvPr>
            <p:cNvSpPr/>
            <p:nvPr/>
          </p:nvSpPr>
          <p:spPr>
            <a:xfrm>
              <a:off x="1591254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Triângulo isósceles 35">
              <a:extLst>
                <a:ext uri="{FF2B5EF4-FFF2-40B4-BE49-F238E27FC236}">
                  <a16:creationId xmlns:a16="http://schemas.microsoft.com/office/drawing/2014/main" id="{04C3AF8D-3B39-4017-8871-26A32D13728C}"/>
                </a:ext>
              </a:extLst>
            </p:cNvPr>
            <p:cNvSpPr/>
            <p:nvPr/>
          </p:nvSpPr>
          <p:spPr>
            <a:xfrm>
              <a:off x="4196542" y="-84363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Triângulo isósceles 36">
              <a:extLst>
                <a:ext uri="{FF2B5EF4-FFF2-40B4-BE49-F238E27FC236}">
                  <a16:creationId xmlns:a16="http://schemas.microsoft.com/office/drawing/2014/main" id="{E8E40257-C281-4EB5-9F0F-176730B1C778}"/>
                </a:ext>
              </a:extLst>
            </p:cNvPr>
            <p:cNvSpPr/>
            <p:nvPr/>
          </p:nvSpPr>
          <p:spPr>
            <a:xfrm>
              <a:off x="8104474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Triângulo isósceles 37">
              <a:extLst>
                <a:ext uri="{FF2B5EF4-FFF2-40B4-BE49-F238E27FC236}">
                  <a16:creationId xmlns:a16="http://schemas.microsoft.com/office/drawing/2014/main" id="{49FBB95E-50D0-42FB-9CBE-C1202AA230AB}"/>
                </a:ext>
              </a:extLst>
            </p:cNvPr>
            <p:cNvSpPr/>
            <p:nvPr/>
          </p:nvSpPr>
          <p:spPr>
            <a:xfrm>
              <a:off x="10709763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Triângulo isósceles 38">
              <a:extLst>
                <a:ext uri="{FF2B5EF4-FFF2-40B4-BE49-F238E27FC236}">
                  <a16:creationId xmlns:a16="http://schemas.microsoft.com/office/drawing/2014/main" id="{16175B55-6C3F-48B5-A3B7-923D6D86BE89}"/>
                </a:ext>
              </a:extLst>
            </p:cNvPr>
            <p:cNvSpPr/>
            <p:nvPr/>
          </p:nvSpPr>
          <p:spPr>
            <a:xfrm>
              <a:off x="9407118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Triângulo isósceles 39">
              <a:extLst>
                <a:ext uri="{FF2B5EF4-FFF2-40B4-BE49-F238E27FC236}">
                  <a16:creationId xmlns:a16="http://schemas.microsoft.com/office/drawing/2014/main" id="{C76EFB08-F0DE-4316-8CE2-ACD208EB98A6}"/>
                </a:ext>
              </a:extLst>
            </p:cNvPr>
            <p:cNvSpPr/>
            <p:nvPr/>
          </p:nvSpPr>
          <p:spPr>
            <a:xfrm>
              <a:off x="288610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Triângulo isósceles 40">
              <a:extLst>
                <a:ext uri="{FF2B5EF4-FFF2-40B4-BE49-F238E27FC236}">
                  <a16:creationId xmlns:a16="http://schemas.microsoft.com/office/drawing/2014/main" id="{058F490D-D660-4DB7-9E7F-389B195D134E}"/>
                </a:ext>
              </a:extLst>
            </p:cNvPr>
            <p:cNvSpPr/>
            <p:nvPr/>
          </p:nvSpPr>
          <p:spPr>
            <a:xfrm>
              <a:off x="5499186" y="-84363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Triângulo isósceles 41">
              <a:extLst>
                <a:ext uri="{FF2B5EF4-FFF2-40B4-BE49-F238E27FC236}">
                  <a16:creationId xmlns:a16="http://schemas.microsoft.com/office/drawing/2014/main" id="{5144F007-701C-44F8-BDBE-BFC6795AE77D}"/>
                </a:ext>
              </a:extLst>
            </p:cNvPr>
            <p:cNvSpPr/>
            <p:nvPr/>
          </p:nvSpPr>
          <p:spPr>
            <a:xfrm>
              <a:off x="2893898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Triângulo isósceles 42">
              <a:extLst>
                <a:ext uri="{FF2B5EF4-FFF2-40B4-BE49-F238E27FC236}">
                  <a16:creationId xmlns:a16="http://schemas.microsoft.com/office/drawing/2014/main" id="{40DF13F6-750B-42BC-A7FB-37487511F370}"/>
                </a:ext>
              </a:extLst>
            </p:cNvPr>
            <p:cNvSpPr/>
            <p:nvPr/>
          </p:nvSpPr>
          <p:spPr>
            <a:xfrm>
              <a:off x="6801830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" name="Triângulo isósceles 43">
              <a:extLst>
                <a:ext uri="{FF2B5EF4-FFF2-40B4-BE49-F238E27FC236}">
                  <a16:creationId xmlns:a16="http://schemas.microsoft.com/office/drawing/2014/main" id="{F6823146-0077-4328-9499-DDB53D904A30}"/>
                </a:ext>
              </a:extLst>
            </p:cNvPr>
            <p:cNvSpPr/>
            <p:nvPr/>
          </p:nvSpPr>
          <p:spPr>
            <a:xfrm>
              <a:off x="-1014035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" name="Triângulo isósceles 44">
              <a:extLst>
                <a:ext uri="{FF2B5EF4-FFF2-40B4-BE49-F238E27FC236}">
                  <a16:creationId xmlns:a16="http://schemas.microsoft.com/office/drawing/2014/main" id="{A7C15814-9E5E-4673-8EB9-83C5981DEB1B}"/>
                </a:ext>
              </a:extLst>
            </p:cNvPr>
            <p:cNvSpPr/>
            <p:nvPr/>
          </p:nvSpPr>
          <p:spPr>
            <a:xfrm rot="10800000">
              <a:off x="11376362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" name="Triângulo isósceles 45">
              <a:extLst>
                <a:ext uri="{FF2B5EF4-FFF2-40B4-BE49-F238E27FC236}">
                  <a16:creationId xmlns:a16="http://schemas.microsoft.com/office/drawing/2014/main" id="{E2316E69-B24A-4F1B-985B-A83FBBF610C3}"/>
                </a:ext>
              </a:extLst>
            </p:cNvPr>
            <p:cNvSpPr/>
            <p:nvPr/>
          </p:nvSpPr>
          <p:spPr>
            <a:xfrm rot="10800000">
              <a:off x="-1650082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" name="Triângulo isósceles 46">
              <a:extLst>
                <a:ext uri="{FF2B5EF4-FFF2-40B4-BE49-F238E27FC236}">
                  <a16:creationId xmlns:a16="http://schemas.microsoft.com/office/drawing/2014/main" id="{7A493814-9B66-45FF-9F06-03FBA2F1E2F5}"/>
                </a:ext>
              </a:extLst>
            </p:cNvPr>
            <p:cNvSpPr/>
            <p:nvPr/>
          </p:nvSpPr>
          <p:spPr>
            <a:xfrm rot="10800000">
              <a:off x="12679005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Triângulo isósceles 47">
              <a:extLst>
                <a:ext uri="{FF2B5EF4-FFF2-40B4-BE49-F238E27FC236}">
                  <a16:creationId xmlns:a16="http://schemas.microsoft.com/office/drawing/2014/main" id="{49A85C8B-2B4B-4C2C-837F-B68DA2B0CA55}"/>
                </a:ext>
              </a:extLst>
            </p:cNvPr>
            <p:cNvSpPr/>
            <p:nvPr/>
          </p:nvSpPr>
          <p:spPr>
            <a:xfrm>
              <a:off x="12012406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4" name="CaixaDeTexto 3">
            <a:extLst>
              <a:ext uri="{FF2B5EF4-FFF2-40B4-BE49-F238E27FC236}">
                <a16:creationId xmlns:a16="http://schemas.microsoft.com/office/drawing/2014/main" id="{58DE9C5B-15E0-41A1-80B6-BCBCB55E1F45}"/>
              </a:ext>
            </a:extLst>
          </p:cNvPr>
          <p:cNvSpPr txBox="1"/>
          <p:nvPr/>
        </p:nvSpPr>
        <p:spPr>
          <a:xfrm>
            <a:off x="-572167" y="450288"/>
            <a:ext cx="46070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800" b="0" i="0" u="none" strike="noStrike" kern="1200" cap="none" spc="0" normalizeH="0" baseline="0" noProof="0" dirty="0">
                <a:ln>
                  <a:solidFill>
                    <a:prstClr val="white">
                      <a:lumMod val="85000"/>
                    </a:prstClr>
                  </a:solidFill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História</a:t>
            </a:r>
          </a:p>
        </p:txBody>
      </p:sp>
      <p:grpSp>
        <p:nvGrpSpPr>
          <p:cNvPr id="52" name="Agrupar 51"/>
          <p:cNvGrpSpPr/>
          <p:nvPr/>
        </p:nvGrpSpPr>
        <p:grpSpPr>
          <a:xfrm>
            <a:off x="868954" y="1404791"/>
            <a:ext cx="9863901" cy="3100254"/>
            <a:chOff x="1103927" y="2009552"/>
            <a:chExt cx="9863901" cy="3100254"/>
          </a:xfrm>
        </p:grpSpPr>
        <p:cxnSp>
          <p:nvCxnSpPr>
            <p:cNvPr id="53" name="Conector reto 52">
              <a:extLst>
                <a:ext uri="{FF2B5EF4-FFF2-40B4-BE49-F238E27FC236}">
                  <a16:creationId xmlns:a16="http://schemas.microsoft.com/office/drawing/2014/main" id="{C50B5E48-27E5-4326-92FB-9CB2D9AD0B62}"/>
                </a:ext>
              </a:extLst>
            </p:cNvPr>
            <p:cNvCxnSpPr>
              <a:cxnSpLocks/>
            </p:cNvCxnSpPr>
            <p:nvPr/>
          </p:nvCxnSpPr>
          <p:spPr>
            <a:xfrm>
              <a:off x="7868481" y="3796888"/>
              <a:ext cx="5244" cy="761742"/>
            </a:xfrm>
            <a:prstGeom prst="line">
              <a:avLst/>
            </a:prstGeom>
            <a:ln w="2857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4" name="Agrupar 53"/>
            <p:cNvGrpSpPr/>
            <p:nvPr/>
          </p:nvGrpSpPr>
          <p:grpSpPr>
            <a:xfrm>
              <a:off x="1103927" y="2009552"/>
              <a:ext cx="9863901" cy="3100254"/>
              <a:chOff x="1103927" y="2009552"/>
              <a:chExt cx="9863901" cy="3100254"/>
            </a:xfrm>
          </p:grpSpPr>
          <p:sp>
            <p:nvSpPr>
              <p:cNvPr id="55" name="Triângulo isósceles 54">
                <a:extLst>
                  <a:ext uri="{FF2B5EF4-FFF2-40B4-BE49-F238E27FC236}">
                    <a16:creationId xmlns:a16="http://schemas.microsoft.com/office/drawing/2014/main" id="{EE352261-3210-45EA-9DDD-CDD3371C77EB}"/>
                  </a:ext>
                </a:extLst>
              </p:cNvPr>
              <p:cNvSpPr/>
              <p:nvPr/>
            </p:nvSpPr>
            <p:spPr>
              <a:xfrm>
                <a:off x="4399700" y="2399329"/>
                <a:ext cx="465606" cy="462780"/>
              </a:xfrm>
              <a:prstGeom prst="triangle">
                <a:avLst>
                  <a:gd name="adj" fmla="val 51399"/>
                </a:avLst>
              </a:prstGeom>
              <a:noFill/>
              <a:ln w="28575">
                <a:solidFill>
                  <a:srgbClr val="BABAB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 dirty="0">
                  <a:ln w="57150">
                    <a:solidFill>
                      <a:prstClr val="black"/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56" name="Conector reto 55">
                <a:extLst>
                  <a:ext uri="{FF2B5EF4-FFF2-40B4-BE49-F238E27FC236}">
                    <a16:creationId xmlns:a16="http://schemas.microsoft.com/office/drawing/2014/main" id="{C687AC53-E0EC-4F7A-8F72-737EEDA8DE67}"/>
                  </a:ext>
                </a:extLst>
              </p:cNvPr>
              <p:cNvCxnSpPr/>
              <p:nvPr/>
            </p:nvCxnSpPr>
            <p:spPr>
              <a:xfrm>
                <a:off x="1103927" y="3796888"/>
                <a:ext cx="9552455" cy="0"/>
              </a:xfrm>
              <a:prstGeom prst="line">
                <a:avLst/>
              </a:prstGeom>
              <a:ln w="28575" cap="rnd">
                <a:solidFill>
                  <a:schemeClr val="bg1">
                    <a:lumMod val="8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Conector reto 56">
                <a:extLst>
                  <a:ext uri="{FF2B5EF4-FFF2-40B4-BE49-F238E27FC236}">
                    <a16:creationId xmlns:a16="http://schemas.microsoft.com/office/drawing/2014/main" id="{AC18BB6D-0489-4299-9BFA-A6BCBD3CDAB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32503" y="2872963"/>
                <a:ext cx="0" cy="923925"/>
              </a:xfrm>
              <a:prstGeom prst="line">
                <a:avLst/>
              </a:prstGeom>
              <a:ln w="28575" cap="rnd">
                <a:solidFill>
                  <a:schemeClr val="bg1">
                    <a:lumMod val="8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" name="Triângulo isósceles 57">
                <a:extLst>
                  <a:ext uri="{FF2B5EF4-FFF2-40B4-BE49-F238E27FC236}">
                    <a16:creationId xmlns:a16="http://schemas.microsoft.com/office/drawing/2014/main" id="{BD89EDD0-A126-4E8E-ADF3-8D45CAFF5889}"/>
                  </a:ext>
                </a:extLst>
              </p:cNvPr>
              <p:cNvSpPr/>
              <p:nvPr/>
            </p:nvSpPr>
            <p:spPr>
              <a:xfrm rot="10800000">
                <a:off x="7669274" y="4647026"/>
                <a:ext cx="465606" cy="462780"/>
              </a:xfrm>
              <a:prstGeom prst="triangle">
                <a:avLst>
                  <a:gd name="adj" fmla="val 51399"/>
                </a:avLst>
              </a:prstGeom>
              <a:noFill/>
              <a:ln w="28575">
                <a:solidFill>
                  <a:srgbClr val="BABAB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 dirty="0">
                  <a:ln w="57150">
                    <a:solidFill>
                      <a:prstClr val="black"/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59" name="Conector reto 58">
                <a:extLst>
                  <a:ext uri="{FF2B5EF4-FFF2-40B4-BE49-F238E27FC236}">
                    <a16:creationId xmlns:a16="http://schemas.microsoft.com/office/drawing/2014/main" id="{AAE42810-430D-4525-99C8-5D7A87EF9A9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656382" y="2896645"/>
                <a:ext cx="0" cy="915718"/>
              </a:xfrm>
              <a:prstGeom prst="line">
                <a:avLst/>
              </a:prstGeom>
              <a:ln w="28575" cap="rnd">
                <a:solidFill>
                  <a:schemeClr val="bg1">
                    <a:lumMod val="8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Triângulo isósceles 59">
                <a:extLst>
                  <a:ext uri="{FF2B5EF4-FFF2-40B4-BE49-F238E27FC236}">
                    <a16:creationId xmlns:a16="http://schemas.microsoft.com/office/drawing/2014/main" id="{D70D0C07-724E-4C17-AD25-C60F28EBB96F}"/>
                  </a:ext>
                </a:extLst>
              </p:cNvPr>
              <p:cNvSpPr/>
              <p:nvPr/>
            </p:nvSpPr>
            <p:spPr>
              <a:xfrm>
                <a:off x="10440651" y="2399329"/>
                <a:ext cx="465606" cy="462780"/>
              </a:xfrm>
              <a:prstGeom prst="triangle">
                <a:avLst>
                  <a:gd name="adj" fmla="val 51399"/>
                </a:avLst>
              </a:prstGeom>
              <a:noFill/>
              <a:ln w="28575">
                <a:solidFill>
                  <a:srgbClr val="BABAB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 dirty="0">
                  <a:ln w="57150">
                    <a:solidFill>
                      <a:prstClr val="black"/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1" name="CaixaDeTexto 60">
                <a:extLst>
                  <a:ext uri="{FF2B5EF4-FFF2-40B4-BE49-F238E27FC236}">
                    <a16:creationId xmlns:a16="http://schemas.microsoft.com/office/drawing/2014/main" id="{587671A4-6D49-4759-869D-D455DCBDF84E}"/>
                  </a:ext>
                </a:extLst>
              </p:cNvPr>
              <p:cNvSpPr txBox="1"/>
              <p:nvPr/>
            </p:nvSpPr>
            <p:spPr>
              <a:xfrm>
                <a:off x="1506640" y="2488924"/>
                <a:ext cx="3041401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pt-BR" sz="2000" dirty="0">
                    <a:solidFill>
                      <a:prstClr val="white">
                        <a:lumMod val="50000"/>
                      </a:prstClr>
                    </a:solidFill>
                    <a:latin typeface="Calibri" panose="020F0502020204030204"/>
                  </a:rPr>
                  <a:t>Nasce a </a:t>
                </a:r>
                <a:r>
                  <a:rPr lang="pt-BR" sz="2000" dirty="0" err="1">
                    <a:solidFill>
                      <a:prstClr val="white">
                        <a:lumMod val="50000"/>
                      </a:prstClr>
                    </a:solidFill>
                    <a:latin typeface="Calibri" panose="020F0502020204030204"/>
                  </a:rPr>
                  <a:t>Kleine</a:t>
                </a:r>
                <a:r>
                  <a:rPr lang="pt-BR" sz="2000" dirty="0">
                    <a:solidFill>
                      <a:prstClr val="white">
                        <a:lumMod val="50000"/>
                      </a:prstClr>
                    </a:solidFill>
                    <a:latin typeface="Calibri" panose="020F0502020204030204"/>
                  </a:rPr>
                  <a:t> </a:t>
                </a:r>
                <a:r>
                  <a:rPr lang="pt-BR" sz="2000" dirty="0" err="1">
                    <a:solidFill>
                      <a:prstClr val="white">
                        <a:lumMod val="50000"/>
                      </a:prstClr>
                    </a:solidFill>
                    <a:latin typeface="Calibri" panose="020F0502020204030204"/>
                  </a:rPr>
                  <a:t>Maschine</a:t>
                </a:r>
                <a:r>
                  <a:rPr lang="pt-BR" sz="2000" dirty="0">
                    <a:solidFill>
                      <a:prstClr val="white">
                        <a:lumMod val="50000"/>
                      </a:prstClr>
                    </a:solidFill>
                    <a:latin typeface="Calibri" panose="020F0502020204030204"/>
                  </a:rPr>
                  <a:t>, primeira empresa que traz a inovação de monitoramento de timeout</a:t>
                </a:r>
                <a:endParaRPr kumimoji="0" lang="pt-BR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Calibri" panose="020F0502020204030204"/>
                  <a:cs typeface="Calibri Light" panose="020F0302020204030204" pitchFamily="34" charset="0"/>
                </a:endParaRPr>
              </a:p>
            </p:txBody>
          </p:sp>
          <p:sp>
            <p:nvSpPr>
              <p:cNvPr id="62" name="CaixaDeTexto 61">
                <a:extLst>
                  <a:ext uri="{FF2B5EF4-FFF2-40B4-BE49-F238E27FC236}">
                    <a16:creationId xmlns:a16="http://schemas.microsoft.com/office/drawing/2014/main" id="{87C8A74D-FF15-4A64-B6C5-D64A045C6A2F}"/>
                  </a:ext>
                </a:extLst>
              </p:cNvPr>
              <p:cNvSpPr txBox="1"/>
              <p:nvPr/>
            </p:nvSpPr>
            <p:spPr>
              <a:xfrm>
                <a:off x="1517477" y="2009552"/>
                <a:ext cx="266121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pt-BR" sz="3200" b="0" i="0" u="none" strike="noStrike" kern="1200" cap="none" spc="0" normalizeH="0" baseline="0" noProof="0" dirty="0" err="1">
                    <a:ln>
                      <a:solidFill>
                        <a:prstClr val="white">
                          <a:lumMod val="85000"/>
                        </a:prstClr>
                      </a:solidFill>
                    </a:ln>
                    <a:solidFill>
                      <a:srgbClr val="E7E6E6">
                        <a:lumMod val="50000"/>
                      </a:srgbClr>
                    </a:solidFill>
                    <a:effectLst/>
                    <a:uLnTx/>
                    <a:uFillTx/>
                    <a:latin typeface="Calibri Light" panose="020F0302020204030204" pitchFamily="34" charset="0"/>
                    <a:ea typeface="+mn-ea"/>
                    <a:cs typeface="Calibri Light" panose="020F0302020204030204" pitchFamily="34" charset="0"/>
                  </a:rPr>
                  <a:t>Fev</a:t>
                </a:r>
                <a:r>
                  <a:rPr kumimoji="0" lang="pt-BR" sz="3200" b="0" i="0" u="none" strike="noStrike" kern="1200" cap="none" spc="0" normalizeH="0" baseline="0" noProof="0" dirty="0">
                    <a:ln>
                      <a:solidFill>
                        <a:prstClr val="white">
                          <a:lumMod val="85000"/>
                        </a:prstClr>
                      </a:solidFill>
                    </a:ln>
                    <a:solidFill>
                      <a:srgbClr val="E7E6E6">
                        <a:lumMod val="50000"/>
                      </a:srgbClr>
                    </a:solidFill>
                    <a:effectLst/>
                    <a:uLnTx/>
                    <a:uFillTx/>
                    <a:latin typeface="Calibri Light" panose="020F0302020204030204" pitchFamily="34" charset="0"/>
                    <a:ea typeface="+mn-ea"/>
                    <a:cs typeface="Calibri Light" panose="020F0302020204030204" pitchFamily="34" charset="0"/>
                  </a:rPr>
                  <a:t>/19</a:t>
                </a:r>
              </a:p>
            </p:txBody>
          </p:sp>
          <p:sp>
            <p:nvSpPr>
              <p:cNvPr id="63" name="CaixaDeTexto 62">
                <a:extLst>
                  <a:ext uri="{FF2B5EF4-FFF2-40B4-BE49-F238E27FC236}">
                    <a16:creationId xmlns:a16="http://schemas.microsoft.com/office/drawing/2014/main" id="{BEC90B1A-F9CC-408A-96A1-A8C856A7CDD1}"/>
                  </a:ext>
                </a:extLst>
              </p:cNvPr>
              <p:cNvSpPr txBox="1"/>
              <p:nvPr/>
            </p:nvSpPr>
            <p:spPr>
              <a:xfrm>
                <a:off x="4981156" y="4242173"/>
                <a:ext cx="332196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pt-BR" sz="2000" dirty="0">
                    <a:solidFill>
                      <a:prstClr val="white">
                        <a:lumMod val="50000"/>
                      </a:prstClr>
                    </a:solidFill>
                    <a:latin typeface="Calibri" panose="020F0502020204030204"/>
                    <a:cs typeface="Calibri Light" panose="020F0302020204030204" pitchFamily="34" charset="0"/>
                  </a:rPr>
                  <a:t>A primeira empresa de </a:t>
                </a:r>
                <a:r>
                  <a:rPr lang="pt-BR" sz="2000" dirty="0" err="1">
                    <a:solidFill>
                      <a:prstClr val="white">
                        <a:lumMod val="50000"/>
                      </a:prstClr>
                    </a:solidFill>
                    <a:latin typeface="Calibri" panose="020F0502020204030204"/>
                    <a:cs typeface="Calibri Light" panose="020F0302020204030204" pitchFamily="34" charset="0"/>
                  </a:rPr>
                  <a:t>adquirência</a:t>
                </a:r>
                <a:r>
                  <a:rPr lang="pt-BR" sz="2000" dirty="0">
                    <a:solidFill>
                      <a:prstClr val="white">
                        <a:lumMod val="50000"/>
                      </a:prstClr>
                    </a:solidFill>
                    <a:latin typeface="Calibri" panose="020F0502020204030204"/>
                    <a:cs typeface="Calibri Light" panose="020F0302020204030204" pitchFamily="34" charset="0"/>
                  </a:rPr>
                  <a:t> nos contrata </a:t>
                </a:r>
                <a:endParaRPr kumimoji="0" lang="pt-BR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Calibri" panose="020F0502020204030204"/>
                  <a:cs typeface="Calibri Light" panose="020F0302020204030204" pitchFamily="34" charset="0"/>
                </a:endParaRPr>
              </a:p>
            </p:txBody>
          </p:sp>
          <p:sp>
            <p:nvSpPr>
              <p:cNvPr id="64" name="CaixaDeTexto 63">
                <a:extLst>
                  <a:ext uri="{FF2B5EF4-FFF2-40B4-BE49-F238E27FC236}">
                    <a16:creationId xmlns:a16="http://schemas.microsoft.com/office/drawing/2014/main" id="{6A193F5C-DA62-4A66-A373-D84529684361}"/>
                  </a:ext>
                </a:extLst>
              </p:cNvPr>
              <p:cNvSpPr txBox="1"/>
              <p:nvPr/>
            </p:nvSpPr>
            <p:spPr>
              <a:xfrm>
                <a:off x="4940502" y="3815809"/>
                <a:ext cx="266121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pt-BR" sz="3200" dirty="0" err="1">
                    <a:ln>
                      <a:solidFill>
                        <a:prstClr val="white">
                          <a:lumMod val="85000"/>
                        </a:prstClr>
                      </a:solidFill>
                    </a:ln>
                    <a:solidFill>
                      <a:srgbClr val="E7E6E6">
                        <a:lumMod val="50000"/>
                      </a:srgbClr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Abr</a:t>
                </a:r>
                <a:r>
                  <a:rPr lang="pt-BR" sz="3200" dirty="0">
                    <a:ln>
                      <a:solidFill>
                        <a:prstClr val="white">
                          <a:lumMod val="85000"/>
                        </a:prstClr>
                      </a:solidFill>
                    </a:ln>
                    <a:solidFill>
                      <a:srgbClr val="E7E6E6">
                        <a:lumMod val="50000"/>
                      </a:srgbClr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/19</a:t>
                </a:r>
                <a:endParaRPr kumimoji="0" lang="pt-BR" sz="3200" b="0" i="0" u="none" strike="noStrike" kern="1200" cap="none" spc="0" normalizeH="0" baseline="0" noProof="0" dirty="0">
                  <a:ln>
                    <a:solidFill>
                      <a:prstClr val="white">
                        <a:lumMod val="85000"/>
                      </a:prstClr>
                    </a:solidFill>
                  </a:ln>
                  <a:solidFill>
                    <a:srgbClr val="E7E6E6">
                      <a:lumMod val="50000"/>
                    </a:srgbClr>
                  </a:solidFill>
                  <a:effectLst/>
                  <a:uLnTx/>
                  <a:uFillTx/>
                  <a:latin typeface="Calibri Light" panose="020F0302020204030204" pitchFamily="34" charset="0"/>
                  <a:ea typeface="+mn-ea"/>
                  <a:cs typeface="Calibri Light" panose="020F0302020204030204" pitchFamily="34" charset="0"/>
                </a:endParaRPr>
              </a:p>
            </p:txBody>
          </p:sp>
          <p:sp>
            <p:nvSpPr>
              <p:cNvPr id="65" name="CaixaDeTexto 64">
                <a:extLst>
                  <a:ext uri="{FF2B5EF4-FFF2-40B4-BE49-F238E27FC236}">
                    <a16:creationId xmlns:a16="http://schemas.microsoft.com/office/drawing/2014/main" id="{A9D6A372-7C68-4122-B21C-4F0C68D05615}"/>
                  </a:ext>
                </a:extLst>
              </p:cNvPr>
              <p:cNvSpPr txBox="1"/>
              <p:nvPr/>
            </p:nvSpPr>
            <p:spPr>
              <a:xfrm>
                <a:off x="7863903" y="3066913"/>
                <a:ext cx="310392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pt-BR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50000"/>
                      </a:prst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</a:rPr>
                  <a:t>Nossa</a:t>
                </a:r>
                <a:r>
                  <a:rPr kumimoji="0" lang="pt-BR" sz="2000" b="0" i="0" u="none" strike="noStrike" kern="1200" cap="none" spc="0" normalizeH="0" noProof="0" dirty="0">
                    <a:ln>
                      <a:noFill/>
                    </a:ln>
                    <a:solidFill>
                      <a:prstClr val="white">
                        <a:lumMod val="50000"/>
                      </a:prst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</a:rPr>
                  <a:t> primeira solução é entregue</a:t>
                </a:r>
                <a:endParaRPr kumimoji="0" lang="pt-BR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Calibri Light" panose="020F0302020204030204" pitchFamily="34" charset="0"/>
                </a:endParaRPr>
              </a:p>
            </p:txBody>
          </p:sp>
          <p:sp>
            <p:nvSpPr>
              <p:cNvPr id="66" name="CaixaDeTexto 65">
                <a:extLst>
                  <a:ext uri="{FF2B5EF4-FFF2-40B4-BE49-F238E27FC236}">
                    <a16:creationId xmlns:a16="http://schemas.microsoft.com/office/drawing/2014/main" id="{DFFD0695-0E3E-431E-98E4-4E8C2E4CE199}"/>
                  </a:ext>
                </a:extLst>
              </p:cNvPr>
              <p:cNvSpPr txBox="1"/>
              <p:nvPr/>
            </p:nvSpPr>
            <p:spPr>
              <a:xfrm>
                <a:off x="7843687" y="2537092"/>
                <a:ext cx="266121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pt-BR" sz="3200" b="0" i="0" u="none" strike="noStrike" kern="1200" cap="none" spc="0" normalizeH="0" baseline="0" noProof="0" dirty="0" err="1">
                    <a:ln>
                      <a:solidFill>
                        <a:prstClr val="white">
                          <a:lumMod val="85000"/>
                        </a:prstClr>
                      </a:solidFill>
                    </a:ln>
                    <a:solidFill>
                      <a:srgbClr val="E7E6E6">
                        <a:lumMod val="50000"/>
                      </a:srgbClr>
                    </a:solidFill>
                    <a:effectLst/>
                    <a:uLnTx/>
                    <a:uFillTx/>
                    <a:latin typeface="Calibri Light" panose="020F0302020204030204" pitchFamily="34" charset="0"/>
                    <a:ea typeface="+mn-ea"/>
                    <a:cs typeface="Calibri Light" panose="020F0302020204030204" pitchFamily="34" charset="0"/>
                  </a:rPr>
                  <a:t>Jun</a:t>
                </a:r>
                <a:r>
                  <a:rPr kumimoji="0" lang="pt-BR" sz="3200" b="0" i="0" u="none" strike="noStrike" kern="1200" cap="none" spc="0" normalizeH="0" baseline="0" noProof="0" dirty="0">
                    <a:ln>
                      <a:solidFill>
                        <a:prstClr val="white">
                          <a:lumMod val="85000"/>
                        </a:prstClr>
                      </a:solidFill>
                    </a:ln>
                    <a:solidFill>
                      <a:srgbClr val="E7E6E6">
                        <a:lumMod val="50000"/>
                      </a:srgbClr>
                    </a:solidFill>
                    <a:effectLst/>
                    <a:uLnTx/>
                    <a:uFillTx/>
                    <a:latin typeface="Calibri Light" panose="020F0302020204030204" pitchFamily="34" charset="0"/>
                    <a:ea typeface="+mn-ea"/>
                    <a:cs typeface="Calibri Light" panose="020F0302020204030204" pitchFamily="34" charset="0"/>
                  </a:rPr>
                  <a:t>/19</a:t>
                </a:r>
              </a:p>
            </p:txBody>
          </p:sp>
        </p:grpSp>
      </p:grpSp>
      <p:grpSp>
        <p:nvGrpSpPr>
          <p:cNvPr id="67" name="Agrupar 66"/>
          <p:cNvGrpSpPr/>
          <p:nvPr/>
        </p:nvGrpSpPr>
        <p:grpSpPr>
          <a:xfrm>
            <a:off x="275829" y="4965977"/>
            <a:ext cx="1643947" cy="1779863"/>
            <a:chOff x="220745" y="5095687"/>
            <a:chExt cx="1643947" cy="1779864"/>
          </a:xfrm>
        </p:grpSpPr>
        <p:pic>
          <p:nvPicPr>
            <p:cNvPr id="68" name="Imagem 6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6921" y="5465020"/>
              <a:ext cx="1425456" cy="1410531"/>
            </a:xfrm>
            <a:prstGeom prst="rect">
              <a:avLst/>
            </a:prstGeom>
          </p:spPr>
        </p:pic>
        <p:sp>
          <p:nvSpPr>
            <p:cNvPr id="69" name="CaixaDeTexto 68">
              <a:extLst>
                <a:ext uri="{FF2B5EF4-FFF2-40B4-BE49-F238E27FC236}">
                  <a16:creationId xmlns:a16="http://schemas.microsoft.com/office/drawing/2014/main" id="{BEC90B1A-F9CC-408A-96A1-A8C856A7CDD1}"/>
                </a:ext>
              </a:extLst>
            </p:cNvPr>
            <p:cNvSpPr txBox="1"/>
            <p:nvPr/>
          </p:nvSpPr>
          <p:spPr>
            <a:xfrm>
              <a:off x="220745" y="5095687"/>
              <a:ext cx="1643947" cy="369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</a:rPr>
                <a:t>Barbara Soares</a:t>
              </a:r>
              <a:endParaRPr kumimoji="0" lang="pt-BR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Calibri Light" panose="020F0302020204030204" pitchFamily="34" charset="0"/>
              </a:endParaRPr>
            </a:p>
          </p:txBody>
        </p:sp>
      </p:grpSp>
      <p:grpSp>
        <p:nvGrpSpPr>
          <p:cNvPr id="70" name="Agrupar 69"/>
          <p:cNvGrpSpPr/>
          <p:nvPr/>
        </p:nvGrpSpPr>
        <p:grpSpPr>
          <a:xfrm>
            <a:off x="2594629" y="4918480"/>
            <a:ext cx="1643947" cy="1857411"/>
            <a:chOff x="2539545" y="5048193"/>
            <a:chExt cx="1643947" cy="1857411"/>
          </a:xfrm>
        </p:grpSpPr>
        <p:pic>
          <p:nvPicPr>
            <p:cNvPr id="71" name="Imagem 7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45553" y="5408944"/>
              <a:ext cx="1496660" cy="1496660"/>
            </a:xfrm>
            <a:prstGeom prst="rect">
              <a:avLst/>
            </a:prstGeom>
          </p:spPr>
        </p:pic>
        <p:sp>
          <p:nvSpPr>
            <p:cNvPr id="72" name="CaixaDeTexto 71">
              <a:extLst>
                <a:ext uri="{FF2B5EF4-FFF2-40B4-BE49-F238E27FC236}">
                  <a16:creationId xmlns:a16="http://schemas.microsoft.com/office/drawing/2014/main" id="{BEC90B1A-F9CC-408A-96A1-A8C856A7CDD1}"/>
                </a:ext>
              </a:extLst>
            </p:cNvPr>
            <p:cNvSpPr txBox="1"/>
            <p:nvPr/>
          </p:nvSpPr>
          <p:spPr>
            <a:xfrm>
              <a:off x="2539545" y="5048193"/>
              <a:ext cx="16439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</a:rPr>
                <a:t>Beatriz</a:t>
              </a:r>
              <a:r>
                <a:rPr kumimoji="0" lang="pt-BR" b="0" i="0" u="none" strike="noStrike" kern="1200" cap="none" spc="0" normalizeH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</a:rPr>
                <a:t> Tenório</a:t>
              </a:r>
              <a:endParaRPr kumimoji="0" lang="pt-BR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Calibri Light" panose="020F0302020204030204" pitchFamily="34" charset="0"/>
              </a:endParaRPr>
            </a:p>
          </p:txBody>
        </p:sp>
      </p:grpSp>
      <p:grpSp>
        <p:nvGrpSpPr>
          <p:cNvPr id="73" name="Agrupar 72"/>
          <p:cNvGrpSpPr/>
          <p:nvPr/>
        </p:nvGrpSpPr>
        <p:grpSpPr>
          <a:xfrm>
            <a:off x="5141832" y="4912794"/>
            <a:ext cx="1939939" cy="1829459"/>
            <a:chOff x="5086748" y="5042507"/>
            <a:chExt cx="1939939" cy="1829459"/>
          </a:xfrm>
        </p:grpSpPr>
        <p:pic>
          <p:nvPicPr>
            <p:cNvPr id="74" name="Imagem 7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55664" y="5442582"/>
              <a:ext cx="1444484" cy="1429384"/>
            </a:xfrm>
            <a:prstGeom prst="rect">
              <a:avLst/>
            </a:prstGeom>
          </p:spPr>
        </p:pic>
        <p:sp>
          <p:nvSpPr>
            <p:cNvPr id="75" name="CaixaDeTexto 74">
              <a:extLst>
                <a:ext uri="{FF2B5EF4-FFF2-40B4-BE49-F238E27FC236}">
                  <a16:creationId xmlns:a16="http://schemas.microsoft.com/office/drawing/2014/main" id="{BEC90B1A-F9CC-408A-96A1-A8C856A7CDD1}"/>
                </a:ext>
              </a:extLst>
            </p:cNvPr>
            <p:cNvSpPr txBox="1"/>
            <p:nvPr/>
          </p:nvSpPr>
          <p:spPr>
            <a:xfrm>
              <a:off x="5086748" y="5042507"/>
              <a:ext cx="19399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</a:rPr>
                <a:t>Gabriel Gameleira</a:t>
              </a:r>
              <a:endParaRPr kumimoji="0" lang="pt-BR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Calibri Light" panose="020F0302020204030204" pitchFamily="34" charset="0"/>
              </a:endParaRPr>
            </a:p>
          </p:txBody>
        </p:sp>
      </p:grpSp>
      <p:grpSp>
        <p:nvGrpSpPr>
          <p:cNvPr id="79" name="Agrupar 78"/>
          <p:cNvGrpSpPr/>
          <p:nvPr/>
        </p:nvGrpSpPr>
        <p:grpSpPr>
          <a:xfrm>
            <a:off x="10317783" y="4865964"/>
            <a:ext cx="1939939" cy="1799506"/>
            <a:chOff x="10262699" y="4995677"/>
            <a:chExt cx="1939939" cy="1799506"/>
          </a:xfrm>
        </p:grpSpPr>
        <p:pic>
          <p:nvPicPr>
            <p:cNvPr id="80" name="Imagem 79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15906" y="5327445"/>
              <a:ext cx="1478038" cy="1467738"/>
            </a:xfrm>
            <a:prstGeom prst="rect">
              <a:avLst/>
            </a:prstGeom>
          </p:spPr>
        </p:pic>
        <p:sp>
          <p:nvSpPr>
            <p:cNvPr id="81" name="CaixaDeTexto 80">
              <a:extLst>
                <a:ext uri="{FF2B5EF4-FFF2-40B4-BE49-F238E27FC236}">
                  <a16:creationId xmlns:a16="http://schemas.microsoft.com/office/drawing/2014/main" id="{BEC90B1A-F9CC-408A-96A1-A8C856A7CDD1}"/>
                </a:ext>
              </a:extLst>
            </p:cNvPr>
            <p:cNvSpPr txBox="1"/>
            <p:nvPr/>
          </p:nvSpPr>
          <p:spPr>
            <a:xfrm>
              <a:off x="10262699" y="4995677"/>
              <a:ext cx="19399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Calibri Light" panose="020F0302020204030204" pitchFamily="34" charset="0"/>
                </a:rPr>
                <a:t>Paulo</a:t>
              </a:r>
              <a:r>
                <a:rPr kumimoji="0" lang="pt-BR" b="0" i="0" u="none" strike="noStrike" kern="1200" cap="none" spc="0" normalizeH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Calibri Light" panose="020F0302020204030204" pitchFamily="34" charset="0"/>
                </a:rPr>
                <a:t> </a:t>
              </a:r>
              <a:r>
                <a:rPr kumimoji="0" lang="pt-BR" b="0" i="0" u="none" strike="noStrike" kern="1200" cap="none" spc="0" normalizeH="0" noProof="0" dirty="0" err="1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Calibri Light" panose="020F0302020204030204" pitchFamily="34" charset="0"/>
                </a:rPr>
                <a:t>Bertucci</a:t>
              </a:r>
              <a:endParaRPr kumimoji="0" lang="pt-BR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Calibri Light" panose="020F0302020204030204" pitchFamily="34" charset="0"/>
              </a:endParaRPr>
            </a:p>
          </p:txBody>
        </p:sp>
      </p:grpSp>
      <p:grpSp>
        <p:nvGrpSpPr>
          <p:cNvPr id="83" name="Agrupar 82"/>
          <p:cNvGrpSpPr/>
          <p:nvPr/>
        </p:nvGrpSpPr>
        <p:grpSpPr>
          <a:xfrm>
            <a:off x="7743198" y="4909899"/>
            <a:ext cx="1939939" cy="1882362"/>
            <a:chOff x="7930946" y="5044307"/>
            <a:chExt cx="1939939" cy="1882362"/>
          </a:xfrm>
        </p:grpSpPr>
        <p:sp>
          <p:nvSpPr>
            <p:cNvPr id="78" name="CaixaDeTexto 77">
              <a:extLst>
                <a:ext uri="{FF2B5EF4-FFF2-40B4-BE49-F238E27FC236}">
                  <a16:creationId xmlns:a16="http://schemas.microsoft.com/office/drawing/2014/main" id="{BEC90B1A-F9CC-408A-96A1-A8C856A7CDD1}"/>
                </a:ext>
              </a:extLst>
            </p:cNvPr>
            <p:cNvSpPr txBox="1"/>
            <p:nvPr/>
          </p:nvSpPr>
          <p:spPr>
            <a:xfrm>
              <a:off x="7930946" y="5044307"/>
              <a:ext cx="19399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Calibri Light" panose="020F0302020204030204" pitchFamily="34" charset="0"/>
                </a:rPr>
                <a:t>Matheus</a:t>
              </a:r>
              <a:r>
                <a:rPr kumimoji="0" lang="pt-BR" b="0" i="0" u="none" strike="noStrike" kern="1200" cap="none" spc="0" normalizeH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Calibri Light" panose="020F0302020204030204" pitchFamily="34" charset="0"/>
                </a:rPr>
                <a:t> Nunes</a:t>
              </a:r>
              <a:endParaRPr kumimoji="0" lang="pt-BR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Calibri Light" panose="020F0302020204030204" pitchFamily="34" charset="0"/>
              </a:endParaRPr>
            </a:p>
          </p:txBody>
        </p:sp>
        <p:pic>
          <p:nvPicPr>
            <p:cNvPr id="2" name="Imagem 1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70277" y="5464897"/>
              <a:ext cx="1410802" cy="14617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37853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tângulo 49">
            <a:extLst>
              <a:ext uri="{FF2B5EF4-FFF2-40B4-BE49-F238E27FC236}">
                <a16:creationId xmlns:a16="http://schemas.microsoft.com/office/drawing/2014/main" id="{A4357ABB-DC29-4ACA-B4A4-03F5BCFDD76F}"/>
              </a:ext>
            </a:extLst>
          </p:cNvPr>
          <p:cNvSpPr/>
          <p:nvPr/>
        </p:nvSpPr>
        <p:spPr>
          <a:xfrm rot="5400000">
            <a:off x="-529810" y="-11678565"/>
            <a:ext cx="13323114" cy="1474647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9" name="Agrupar 48">
            <a:extLst>
              <a:ext uri="{FF2B5EF4-FFF2-40B4-BE49-F238E27FC236}">
                <a16:creationId xmlns:a16="http://schemas.microsoft.com/office/drawing/2014/main" id="{6440CE72-61FC-4487-A1AD-23A9F72786C9}"/>
              </a:ext>
            </a:extLst>
          </p:cNvPr>
          <p:cNvGrpSpPr/>
          <p:nvPr/>
        </p:nvGrpSpPr>
        <p:grpSpPr>
          <a:xfrm>
            <a:off x="-1537455" y="-1062204"/>
            <a:ext cx="15485067" cy="2882473"/>
            <a:chOff x="-1650082" y="-1061347"/>
            <a:chExt cx="15485067" cy="2882473"/>
          </a:xfrm>
        </p:grpSpPr>
        <p:sp>
          <p:nvSpPr>
            <p:cNvPr id="5" name="Triângulo isósceles 4">
              <a:extLst>
                <a:ext uri="{FF2B5EF4-FFF2-40B4-BE49-F238E27FC236}">
                  <a16:creationId xmlns:a16="http://schemas.microsoft.com/office/drawing/2014/main" id="{C8D0F383-3368-489A-8070-6400AD3F3F5F}"/>
                </a:ext>
              </a:extLst>
            </p:cNvPr>
            <p:cNvSpPr/>
            <p:nvPr/>
          </p:nvSpPr>
          <p:spPr>
            <a:xfrm rot="10800000">
              <a:off x="1621958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" name="Triângulo isósceles 5">
              <a:extLst>
                <a:ext uri="{FF2B5EF4-FFF2-40B4-BE49-F238E27FC236}">
                  <a16:creationId xmlns:a16="http://schemas.microsoft.com/office/drawing/2014/main" id="{916BA8D4-F095-4D07-BDF3-541B470BA574}"/>
                </a:ext>
              </a:extLst>
            </p:cNvPr>
            <p:cNvSpPr/>
            <p:nvPr/>
          </p:nvSpPr>
          <p:spPr>
            <a:xfrm rot="10800000">
              <a:off x="4227246" y="45444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" name="Triângulo isósceles 6">
              <a:extLst>
                <a:ext uri="{FF2B5EF4-FFF2-40B4-BE49-F238E27FC236}">
                  <a16:creationId xmlns:a16="http://schemas.microsoft.com/office/drawing/2014/main" id="{5C4BF980-12EE-408E-933F-EBA1F1198F24}"/>
                </a:ext>
              </a:extLst>
            </p:cNvPr>
            <p:cNvSpPr/>
            <p:nvPr/>
          </p:nvSpPr>
          <p:spPr>
            <a:xfrm rot="10800000">
              <a:off x="8135178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Triângulo isósceles 7">
              <a:extLst>
                <a:ext uri="{FF2B5EF4-FFF2-40B4-BE49-F238E27FC236}">
                  <a16:creationId xmlns:a16="http://schemas.microsoft.com/office/drawing/2014/main" id="{4BA263A8-BCC5-41F9-BC47-CEC18C44F70E}"/>
                </a:ext>
              </a:extLst>
            </p:cNvPr>
            <p:cNvSpPr/>
            <p:nvPr/>
          </p:nvSpPr>
          <p:spPr>
            <a:xfrm rot="10800000">
              <a:off x="10740467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Triângulo isósceles 8">
              <a:extLst>
                <a:ext uri="{FF2B5EF4-FFF2-40B4-BE49-F238E27FC236}">
                  <a16:creationId xmlns:a16="http://schemas.microsoft.com/office/drawing/2014/main" id="{505DA551-6770-4E6A-858E-C305CCE7C0AA}"/>
                </a:ext>
              </a:extLst>
            </p:cNvPr>
            <p:cNvSpPr/>
            <p:nvPr/>
          </p:nvSpPr>
          <p:spPr>
            <a:xfrm rot="10800000">
              <a:off x="9437822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Triângulo isósceles 9">
              <a:extLst>
                <a:ext uri="{FF2B5EF4-FFF2-40B4-BE49-F238E27FC236}">
                  <a16:creationId xmlns:a16="http://schemas.microsoft.com/office/drawing/2014/main" id="{89696002-1D35-4BEC-B725-1002EA4099CF}"/>
                </a:ext>
              </a:extLst>
            </p:cNvPr>
            <p:cNvSpPr/>
            <p:nvPr/>
          </p:nvSpPr>
          <p:spPr>
            <a:xfrm rot="10800000">
              <a:off x="319314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Triângulo isósceles 10">
              <a:extLst>
                <a:ext uri="{FF2B5EF4-FFF2-40B4-BE49-F238E27FC236}">
                  <a16:creationId xmlns:a16="http://schemas.microsoft.com/office/drawing/2014/main" id="{15D2D9B7-B10F-4291-B2E0-090D3D39E5CC}"/>
                </a:ext>
              </a:extLst>
            </p:cNvPr>
            <p:cNvSpPr/>
            <p:nvPr/>
          </p:nvSpPr>
          <p:spPr>
            <a:xfrm rot="10800000">
              <a:off x="5529890" y="45444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Triângulo isósceles 11">
              <a:extLst>
                <a:ext uri="{FF2B5EF4-FFF2-40B4-BE49-F238E27FC236}">
                  <a16:creationId xmlns:a16="http://schemas.microsoft.com/office/drawing/2014/main" id="{15CA2A02-8961-4B96-B491-8568495548BB}"/>
                </a:ext>
              </a:extLst>
            </p:cNvPr>
            <p:cNvSpPr/>
            <p:nvPr/>
          </p:nvSpPr>
          <p:spPr>
            <a:xfrm rot="10800000">
              <a:off x="2924602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Triângulo isósceles 12">
              <a:extLst>
                <a:ext uri="{FF2B5EF4-FFF2-40B4-BE49-F238E27FC236}">
                  <a16:creationId xmlns:a16="http://schemas.microsoft.com/office/drawing/2014/main" id="{6A9E365D-C6D7-428C-8896-21DC9685A94C}"/>
                </a:ext>
              </a:extLst>
            </p:cNvPr>
            <p:cNvSpPr/>
            <p:nvPr/>
          </p:nvSpPr>
          <p:spPr>
            <a:xfrm rot="10800000">
              <a:off x="6832534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Triângulo isósceles 13">
              <a:extLst>
                <a:ext uri="{FF2B5EF4-FFF2-40B4-BE49-F238E27FC236}">
                  <a16:creationId xmlns:a16="http://schemas.microsoft.com/office/drawing/2014/main" id="{79D0160E-1DCD-409A-812E-3A99BC35F273}"/>
                </a:ext>
              </a:extLst>
            </p:cNvPr>
            <p:cNvSpPr/>
            <p:nvPr/>
          </p:nvSpPr>
          <p:spPr>
            <a:xfrm>
              <a:off x="2258004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Triângulo isósceles 14">
              <a:extLst>
                <a:ext uri="{FF2B5EF4-FFF2-40B4-BE49-F238E27FC236}">
                  <a16:creationId xmlns:a16="http://schemas.microsoft.com/office/drawing/2014/main" id="{1A119246-E84C-4C88-AF16-C9DFB448BB69}"/>
                </a:ext>
              </a:extLst>
            </p:cNvPr>
            <p:cNvSpPr/>
            <p:nvPr/>
          </p:nvSpPr>
          <p:spPr>
            <a:xfrm>
              <a:off x="4863292" y="67216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Triângulo isósceles 15">
              <a:extLst>
                <a:ext uri="{FF2B5EF4-FFF2-40B4-BE49-F238E27FC236}">
                  <a16:creationId xmlns:a16="http://schemas.microsoft.com/office/drawing/2014/main" id="{E3CD4458-8991-4082-B4D2-D3DBE9031B27}"/>
                </a:ext>
              </a:extLst>
            </p:cNvPr>
            <p:cNvSpPr/>
            <p:nvPr/>
          </p:nvSpPr>
          <p:spPr>
            <a:xfrm>
              <a:off x="8771224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Triângulo isósceles 16">
              <a:extLst>
                <a:ext uri="{FF2B5EF4-FFF2-40B4-BE49-F238E27FC236}">
                  <a16:creationId xmlns:a16="http://schemas.microsoft.com/office/drawing/2014/main" id="{C12BC7A0-F34D-4057-9093-370038233747}"/>
                </a:ext>
              </a:extLst>
            </p:cNvPr>
            <p:cNvSpPr/>
            <p:nvPr/>
          </p:nvSpPr>
          <p:spPr>
            <a:xfrm>
              <a:off x="11376513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Triângulo isósceles 17">
              <a:extLst>
                <a:ext uri="{FF2B5EF4-FFF2-40B4-BE49-F238E27FC236}">
                  <a16:creationId xmlns:a16="http://schemas.microsoft.com/office/drawing/2014/main" id="{0799028A-F441-4A01-8444-001C88B96E71}"/>
                </a:ext>
              </a:extLst>
            </p:cNvPr>
            <p:cNvSpPr/>
            <p:nvPr/>
          </p:nvSpPr>
          <p:spPr>
            <a:xfrm>
              <a:off x="10073868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Triângulo isósceles 18">
              <a:extLst>
                <a:ext uri="{FF2B5EF4-FFF2-40B4-BE49-F238E27FC236}">
                  <a16:creationId xmlns:a16="http://schemas.microsoft.com/office/drawing/2014/main" id="{6D856558-23BC-4989-BCF6-D86C4D8E9E0D}"/>
                </a:ext>
              </a:extLst>
            </p:cNvPr>
            <p:cNvSpPr/>
            <p:nvPr/>
          </p:nvSpPr>
          <p:spPr>
            <a:xfrm>
              <a:off x="955360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Triângulo isósceles 19">
              <a:extLst>
                <a:ext uri="{FF2B5EF4-FFF2-40B4-BE49-F238E27FC236}">
                  <a16:creationId xmlns:a16="http://schemas.microsoft.com/office/drawing/2014/main" id="{6E7D07E6-23FA-468A-BF8C-0A37149CBAEB}"/>
                </a:ext>
              </a:extLst>
            </p:cNvPr>
            <p:cNvSpPr/>
            <p:nvPr/>
          </p:nvSpPr>
          <p:spPr>
            <a:xfrm>
              <a:off x="6165936" y="67216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Triângulo isósceles 20">
              <a:extLst>
                <a:ext uri="{FF2B5EF4-FFF2-40B4-BE49-F238E27FC236}">
                  <a16:creationId xmlns:a16="http://schemas.microsoft.com/office/drawing/2014/main" id="{A1DE1D6F-2115-416A-B2CF-3C649634E7C8}"/>
                </a:ext>
              </a:extLst>
            </p:cNvPr>
            <p:cNvSpPr/>
            <p:nvPr/>
          </p:nvSpPr>
          <p:spPr>
            <a:xfrm>
              <a:off x="3560648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Triângulo isósceles 21">
              <a:extLst>
                <a:ext uri="{FF2B5EF4-FFF2-40B4-BE49-F238E27FC236}">
                  <a16:creationId xmlns:a16="http://schemas.microsoft.com/office/drawing/2014/main" id="{F31CECDF-FA09-4FA3-A8AF-86F6C19741D8}"/>
                </a:ext>
              </a:extLst>
            </p:cNvPr>
            <p:cNvSpPr/>
            <p:nvPr/>
          </p:nvSpPr>
          <p:spPr>
            <a:xfrm>
              <a:off x="7468580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Triângulo isósceles 22">
              <a:extLst>
                <a:ext uri="{FF2B5EF4-FFF2-40B4-BE49-F238E27FC236}">
                  <a16:creationId xmlns:a16="http://schemas.microsoft.com/office/drawing/2014/main" id="{AB9B21E0-F099-4504-BD15-F5F384FF0224}"/>
                </a:ext>
              </a:extLst>
            </p:cNvPr>
            <p:cNvSpPr/>
            <p:nvPr/>
          </p:nvSpPr>
          <p:spPr>
            <a:xfrm>
              <a:off x="-347285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Triângulo isósceles 23">
              <a:extLst>
                <a:ext uri="{FF2B5EF4-FFF2-40B4-BE49-F238E27FC236}">
                  <a16:creationId xmlns:a16="http://schemas.microsoft.com/office/drawing/2014/main" id="{7566E4BE-F92C-4ECB-8BA1-52E4ACBC3364}"/>
                </a:ext>
              </a:extLst>
            </p:cNvPr>
            <p:cNvSpPr/>
            <p:nvPr/>
          </p:nvSpPr>
          <p:spPr>
            <a:xfrm rot="10800000">
              <a:off x="12043112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Triângulo isósceles 24">
              <a:extLst>
                <a:ext uri="{FF2B5EF4-FFF2-40B4-BE49-F238E27FC236}">
                  <a16:creationId xmlns:a16="http://schemas.microsoft.com/office/drawing/2014/main" id="{21075022-B935-43DB-8EF0-D2E2B834C5DC}"/>
                </a:ext>
              </a:extLst>
            </p:cNvPr>
            <p:cNvSpPr/>
            <p:nvPr/>
          </p:nvSpPr>
          <p:spPr>
            <a:xfrm rot="10800000">
              <a:off x="-983332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Triângulo isósceles 25">
              <a:extLst>
                <a:ext uri="{FF2B5EF4-FFF2-40B4-BE49-F238E27FC236}">
                  <a16:creationId xmlns:a16="http://schemas.microsoft.com/office/drawing/2014/main" id="{E0061675-7212-46ED-9768-11E522A4DDD7}"/>
                </a:ext>
              </a:extLst>
            </p:cNvPr>
            <p:cNvSpPr/>
            <p:nvPr/>
          </p:nvSpPr>
          <p:spPr>
            <a:xfrm rot="10800000">
              <a:off x="955208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Triângulo isósceles 26">
              <a:extLst>
                <a:ext uri="{FF2B5EF4-FFF2-40B4-BE49-F238E27FC236}">
                  <a16:creationId xmlns:a16="http://schemas.microsoft.com/office/drawing/2014/main" id="{EFEF0418-0DCF-427C-BC25-56E8EDBCD712}"/>
                </a:ext>
              </a:extLst>
            </p:cNvPr>
            <p:cNvSpPr/>
            <p:nvPr/>
          </p:nvSpPr>
          <p:spPr>
            <a:xfrm rot="10800000">
              <a:off x="3560496" y="-1061346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Triângulo isósceles 27">
              <a:extLst>
                <a:ext uri="{FF2B5EF4-FFF2-40B4-BE49-F238E27FC236}">
                  <a16:creationId xmlns:a16="http://schemas.microsoft.com/office/drawing/2014/main" id="{1D760D38-BE43-466A-ABFD-A30913431CC5}"/>
                </a:ext>
              </a:extLst>
            </p:cNvPr>
            <p:cNvSpPr/>
            <p:nvPr/>
          </p:nvSpPr>
          <p:spPr>
            <a:xfrm rot="10800000">
              <a:off x="7468428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Triângulo isósceles 28">
              <a:extLst>
                <a:ext uri="{FF2B5EF4-FFF2-40B4-BE49-F238E27FC236}">
                  <a16:creationId xmlns:a16="http://schemas.microsoft.com/office/drawing/2014/main" id="{3AFF0F43-A2A9-44EA-ACA1-18F4061A4B4C}"/>
                </a:ext>
              </a:extLst>
            </p:cNvPr>
            <p:cNvSpPr/>
            <p:nvPr/>
          </p:nvSpPr>
          <p:spPr>
            <a:xfrm rot="10800000">
              <a:off x="10073717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Triângulo isósceles 29">
              <a:extLst>
                <a:ext uri="{FF2B5EF4-FFF2-40B4-BE49-F238E27FC236}">
                  <a16:creationId xmlns:a16="http://schemas.microsoft.com/office/drawing/2014/main" id="{175A3656-3D4E-46F7-B2EE-FDFCF0082211}"/>
                </a:ext>
              </a:extLst>
            </p:cNvPr>
            <p:cNvSpPr/>
            <p:nvPr/>
          </p:nvSpPr>
          <p:spPr>
            <a:xfrm rot="10800000">
              <a:off x="8771072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Triângulo isósceles 30">
              <a:extLst>
                <a:ext uri="{FF2B5EF4-FFF2-40B4-BE49-F238E27FC236}">
                  <a16:creationId xmlns:a16="http://schemas.microsoft.com/office/drawing/2014/main" id="{2EA853D7-14CA-4A40-9496-9F26458134AE}"/>
                </a:ext>
              </a:extLst>
            </p:cNvPr>
            <p:cNvSpPr/>
            <p:nvPr/>
          </p:nvSpPr>
          <p:spPr>
            <a:xfrm rot="10800000">
              <a:off x="-347436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Triângulo isósceles 31">
              <a:extLst>
                <a:ext uri="{FF2B5EF4-FFF2-40B4-BE49-F238E27FC236}">
                  <a16:creationId xmlns:a16="http://schemas.microsoft.com/office/drawing/2014/main" id="{41B6CF29-CC3E-438B-BB74-9B40C0730F25}"/>
                </a:ext>
              </a:extLst>
            </p:cNvPr>
            <p:cNvSpPr/>
            <p:nvPr/>
          </p:nvSpPr>
          <p:spPr>
            <a:xfrm rot="10800000">
              <a:off x="4863140" y="-1061346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Triângulo isósceles 32">
              <a:extLst>
                <a:ext uri="{FF2B5EF4-FFF2-40B4-BE49-F238E27FC236}">
                  <a16:creationId xmlns:a16="http://schemas.microsoft.com/office/drawing/2014/main" id="{6F10F186-2BAD-4066-AD74-A8E675D607A7}"/>
                </a:ext>
              </a:extLst>
            </p:cNvPr>
            <p:cNvSpPr/>
            <p:nvPr/>
          </p:nvSpPr>
          <p:spPr>
            <a:xfrm rot="10800000">
              <a:off x="2257852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Triângulo isósceles 33">
              <a:extLst>
                <a:ext uri="{FF2B5EF4-FFF2-40B4-BE49-F238E27FC236}">
                  <a16:creationId xmlns:a16="http://schemas.microsoft.com/office/drawing/2014/main" id="{DAC2FDC1-F625-455C-B766-9978F6FDC70B}"/>
                </a:ext>
              </a:extLst>
            </p:cNvPr>
            <p:cNvSpPr/>
            <p:nvPr/>
          </p:nvSpPr>
          <p:spPr>
            <a:xfrm rot="10800000">
              <a:off x="6165784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Triângulo isósceles 34">
              <a:extLst>
                <a:ext uri="{FF2B5EF4-FFF2-40B4-BE49-F238E27FC236}">
                  <a16:creationId xmlns:a16="http://schemas.microsoft.com/office/drawing/2014/main" id="{3E8A3B1F-8090-4980-87B1-8A8AF93A9AED}"/>
                </a:ext>
              </a:extLst>
            </p:cNvPr>
            <p:cNvSpPr/>
            <p:nvPr/>
          </p:nvSpPr>
          <p:spPr>
            <a:xfrm>
              <a:off x="1591254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Triângulo isósceles 35">
              <a:extLst>
                <a:ext uri="{FF2B5EF4-FFF2-40B4-BE49-F238E27FC236}">
                  <a16:creationId xmlns:a16="http://schemas.microsoft.com/office/drawing/2014/main" id="{04C3AF8D-3B39-4017-8871-26A32D13728C}"/>
                </a:ext>
              </a:extLst>
            </p:cNvPr>
            <p:cNvSpPr/>
            <p:nvPr/>
          </p:nvSpPr>
          <p:spPr>
            <a:xfrm>
              <a:off x="4196542" y="-84363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Triângulo isósceles 36">
              <a:extLst>
                <a:ext uri="{FF2B5EF4-FFF2-40B4-BE49-F238E27FC236}">
                  <a16:creationId xmlns:a16="http://schemas.microsoft.com/office/drawing/2014/main" id="{E8E40257-C281-4EB5-9F0F-176730B1C778}"/>
                </a:ext>
              </a:extLst>
            </p:cNvPr>
            <p:cNvSpPr/>
            <p:nvPr/>
          </p:nvSpPr>
          <p:spPr>
            <a:xfrm>
              <a:off x="8104474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Triângulo isósceles 37">
              <a:extLst>
                <a:ext uri="{FF2B5EF4-FFF2-40B4-BE49-F238E27FC236}">
                  <a16:creationId xmlns:a16="http://schemas.microsoft.com/office/drawing/2014/main" id="{49FBB95E-50D0-42FB-9CBE-C1202AA230AB}"/>
                </a:ext>
              </a:extLst>
            </p:cNvPr>
            <p:cNvSpPr/>
            <p:nvPr/>
          </p:nvSpPr>
          <p:spPr>
            <a:xfrm>
              <a:off x="10709763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Triângulo isósceles 38">
              <a:extLst>
                <a:ext uri="{FF2B5EF4-FFF2-40B4-BE49-F238E27FC236}">
                  <a16:creationId xmlns:a16="http://schemas.microsoft.com/office/drawing/2014/main" id="{16175B55-6C3F-48B5-A3B7-923D6D86BE89}"/>
                </a:ext>
              </a:extLst>
            </p:cNvPr>
            <p:cNvSpPr/>
            <p:nvPr/>
          </p:nvSpPr>
          <p:spPr>
            <a:xfrm>
              <a:off x="9407118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Triângulo isósceles 39">
              <a:extLst>
                <a:ext uri="{FF2B5EF4-FFF2-40B4-BE49-F238E27FC236}">
                  <a16:creationId xmlns:a16="http://schemas.microsoft.com/office/drawing/2014/main" id="{C76EFB08-F0DE-4316-8CE2-ACD208EB98A6}"/>
                </a:ext>
              </a:extLst>
            </p:cNvPr>
            <p:cNvSpPr/>
            <p:nvPr/>
          </p:nvSpPr>
          <p:spPr>
            <a:xfrm>
              <a:off x="288610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Triângulo isósceles 40">
              <a:extLst>
                <a:ext uri="{FF2B5EF4-FFF2-40B4-BE49-F238E27FC236}">
                  <a16:creationId xmlns:a16="http://schemas.microsoft.com/office/drawing/2014/main" id="{058F490D-D660-4DB7-9E7F-389B195D134E}"/>
                </a:ext>
              </a:extLst>
            </p:cNvPr>
            <p:cNvSpPr/>
            <p:nvPr/>
          </p:nvSpPr>
          <p:spPr>
            <a:xfrm>
              <a:off x="5499186" y="-84363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Triângulo isósceles 41">
              <a:extLst>
                <a:ext uri="{FF2B5EF4-FFF2-40B4-BE49-F238E27FC236}">
                  <a16:creationId xmlns:a16="http://schemas.microsoft.com/office/drawing/2014/main" id="{5144F007-701C-44F8-BDBE-BFC6795AE77D}"/>
                </a:ext>
              </a:extLst>
            </p:cNvPr>
            <p:cNvSpPr/>
            <p:nvPr/>
          </p:nvSpPr>
          <p:spPr>
            <a:xfrm>
              <a:off x="2893898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Triângulo isósceles 42">
              <a:extLst>
                <a:ext uri="{FF2B5EF4-FFF2-40B4-BE49-F238E27FC236}">
                  <a16:creationId xmlns:a16="http://schemas.microsoft.com/office/drawing/2014/main" id="{40DF13F6-750B-42BC-A7FB-37487511F370}"/>
                </a:ext>
              </a:extLst>
            </p:cNvPr>
            <p:cNvSpPr/>
            <p:nvPr/>
          </p:nvSpPr>
          <p:spPr>
            <a:xfrm>
              <a:off x="6801830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" name="Triângulo isósceles 43">
              <a:extLst>
                <a:ext uri="{FF2B5EF4-FFF2-40B4-BE49-F238E27FC236}">
                  <a16:creationId xmlns:a16="http://schemas.microsoft.com/office/drawing/2014/main" id="{F6823146-0077-4328-9499-DDB53D904A30}"/>
                </a:ext>
              </a:extLst>
            </p:cNvPr>
            <p:cNvSpPr/>
            <p:nvPr/>
          </p:nvSpPr>
          <p:spPr>
            <a:xfrm>
              <a:off x="-1014035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" name="Triângulo isósceles 44">
              <a:extLst>
                <a:ext uri="{FF2B5EF4-FFF2-40B4-BE49-F238E27FC236}">
                  <a16:creationId xmlns:a16="http://schemas.microsoft.com/office/drawing/2014/main" id="{A7C15814-9E5E-4673-8EB9-83C5981DEB1B}"/>
                </a:ext>
              </a:extLst>
            </p:cNvPr>
            <p:cNvSpPr/>
            <p:nvPr/>
          </p:nvSpPr>
          <p:spPr>
            <a:xfrm rot="10800000">
              <a:off x="11376362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" name="Triângulo isósceles 45">
              <a:extLst>
                <a:ext uri="{FF2B5EF4-FFF2-40B4-BE49-F238E27FC236}">
                  <a16:creationId xmlns:a16="http://schemas.microsoft.com/office/drawing/2014/main" id="{E2316E69-B24A-4F1B-985B-A83FBBF610C3}"/>
                </a:ext>
              </a:extLst>
            </p:cNvPr>
            <p:cNvSpPr/>
            <p:nvPr/>
          </p:nvSpPr>
          <p:spPr>
            <a:xfrm rot="10800000">
              <a:off x="-1650082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" name="Triângulo isósceles 46">
              <a:extLst>
                <a:ext uri="{FF2B5EF4-FFF2-40B4-BE49-F238E27FC236}">
                  <a16:creationId xmlns:a16="http://schemas.microsoft.com/office/drawing/2014/main" id="{7A493814-9B66-45FF-9F06-03FBA2F1E2F5}"/>
                </a:ext>
              </a:extLst>
            </p:cNvPr>
            <p:cNvSpPr/>
            <p:nvPr/>
          </p:nvSpPr>
          <p:spPr>
            <a:xfrm rot="10800000">
              <a:off x="12679005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Triângulo isósceles 47">
              <a:extLst>
                <a:ext uri="{FF2B5EF4-FFF2-40B4-BE49-F238E27FC236}">
                  <a16:creationId xmlns:a16="http://schemas.microsoft.com/office/drawing/2014/main" id="{49A85C8B-2B4B-4C2C-837F-B68DA2B0CA55}"/>
                </a:ext>
              </a:extLst>
            </p:cNvPr>
            <p:cNvSpPr/>
            <p:nvPr/>
          </p:nvSpPr>
          <p:spPr>
            <a:xfrm>
              <a:off x="12012406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4" name="CaixaDeTexto 3">
            <a:extLst>
              <a:ext uri="{FF2B5EF4-FFF2-40B4-BE49-F238E27FC236}">
                <a16:creationId xmlns:a16="http://schemas.microsoft.com/office/drawing/2014/main" id="{58DE9C5B-15E0-41A1-80B6-BCBCB55E1F45}"/>
              </a:ext>
            </a:extLst>
          </p:cNvPr>
          <p:cNvSpPr txBox="1"/>
          <p:nvPr/>
        </p:nvSpPr>
        <p:spPr>
          <a:xfrm>
            <a:off x="-572167" y="450288"/>
            <a:ext cx="46070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800" b="0" i="0" u="none" strike="noStrike" kern="1200" cap="none" spc="0" normalizeH="0" baseline="0" noProof="0" dirty="0">
                <a:ln>
                  <a:solidFill>
                    <a:prstClr val="white">
                      <a:lumMod val="85000"/>
                    </a:prstClr>
                  </a:solidFill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Empresa</a:t>
            </a:r>
          </a:p>
        </p:txBody>
      </p:sp>
      <p:grpSp>
        <p:nvGrpSpPr>
          <p:cNvPr id="2" name="Agrupar 1"/>
          <p:cNvGrpSpPr/>
          <p:nvPr/>
        </p:nvGrpSpPr>
        <p:grpSpPr>
          <a:xfrm>
            <a:off x="197291" y="1137320"/>
            <a:ext cx="11874310" cy="5722115"/>
            <a:chOff x="197291" y="1137320"/>
            <a:chExt cx="11874310" cy="5722115"/>
          </a:xfrm>
        </p:grpSpPr>
        <p:pic>
          <p:nvPicPr>
            <p:cNvPr id="94" name="Imagem 93">
              <a:extLst>
                <a:ext uri="{FF2B5EF4-FFF2-40B4-BE49-F238E27FC236}">
                  <a16:creationId xmlns:a16="http://schemas.microsoft.com/office/drawing/2014/main" id="{ED0064D7-E43B-418C-80DA-5E117818828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41336" y="3151098"/>
              <a:ext cx="5653639" cy="1154241"/>
            </a:xfrm>
            <a:prstGeom prst="rect">
              <a:avLst/>
            </a:prstGeom>
          </p:spPr>
        </p:pic>
        <p:cxnSp>
          <p:nvCxnSpPr>
            <p:cNvPr id="95" name="Conector de seta reta 2"/>
            <p:cNvCxnSpPr/>
            <p:nvPr/>
          </p:nvCxnSpPr>
          <p:spPr>
            <a:xfrm flipH="1" flipV="1">
              <a:off x="2960381" y="2816084"/>
              <a:ext cx="907577" cy="661843"/>
            </a:xfrm>
            <a:prstGeom prst="straightConnector1">
              <a:avLst/>
            </a:prstGeom>
            <a:ln w="38100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Chave dupla 8"/>
            <p:cNvSpPr/>
            <p:nvPr/>
          </p:nvSpPr>
          <p:spPr>
            <a:xfrm>
              <a:off x="570824" y="1281764"/>
              <a:ext cx="4507094" cy="1828546"/>
            </a:xfrm>
            <a:prstGeom prst="bracePair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7" name="CaixaDeTexto 96"/>
            <p:cNvSpPr txBox="1"/>
            <p:nvPr/>
          </p:nvSpPr>
          <p:spPr>
            <a:xfrm>
              <a:off x="816757" y="1361416"/>
              <a:ext cx="4015228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pt-BR" dirty="0"/>
                <a:t> </a:t>
              </a:r>
              <a:r>
                <a:rPr lang="pt-BR" b="1" dirty="0"/>
                <a:t>Triângulo</a:t>
              </a:r>
              <a:r>
                <a:rPr lang="pt-BR" dirty="0"/>
                <a:t>: é a letra grega delta, que representa </a:t>
              </a:r>
              <a:r>
                <a:rPr lang="pt-BR" b="1" i="1" dirty="0"/>
                <a:t>mudança</a:t>
              </a:r>
              <a:r>
                <a:rPr lang="pt-BR" dirty="0"/>
                <a:t> e </a:t>
              </a:r>
              <a:r>
                <a:rPr lang="pt-BR" b="1" i="1" dirty="0"/>
                <a:t>fluidez</a:t>
              </a:r>
              <a:r>
                <a:rPr lang="pt-BR" dirty="0"/>
                <a:t>, ou um circuito que volta ao princípio. Também representa coisas que acontecem em três, como pensar, falar e dizer a coisa certa.</a:t>
              </a:r>
            </a:p>
          </p:txBody>
        </p:sp>
        <p:pic>
          <p:nvPicPr>
            <p:cNvPr id="98" name="Imagem 97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99572" y="3906297"/>
              <a:ext cx="2099782" cy="2008487"/>
            </a:xfrm>
            <a:prstGeom prst="rect">
              <a:avLst/>
            </a:prstGeom>
          </p:spPr>
        </p:pic>
        <p:sp>
          <p:nvSpPr>
            <p:cNvPr id="99" name="Retângulo 98"/>
            <p:cNvSpPr/>
            <p:nvPr/>
          </p:nvSpPr>
          <p:spPr>
            <a:xfrm>
              <a:off x="4831985" y="5268026"/>
              <a:ext cx="2746189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pt-BR" b="0" i="0" dirty="0">
                  <a:solidFill>
                    <a:srgbClr val="222222"/>
                  </a:solidFill>
                  <a:effectLst/>
                  <a:latin typeface="arial" panose="020B0604020202020204" pitchFamily="34" charset="0"/>
                </a:rPr>
                <a:t>O </a:t>
              </a:r>
              <a:r>
                <a:rPr lang="pt-BR" b="1" i="0" dirty="0">
                  <a:solidFill>
                    <a:srgbClr val="222222"/>
                  </a:solidFill>
                  <a:effectLst/>
                  <a:latin typeface="arial" panose="020B0604020202020204" pitchFamily="34" charset="0"/>
                </a:rPr>
                <a:t>preto</a:t>
              </a:r>
              <a:r>
                <a:rPr lang="pt-BR" b="0" i="0" dirty="0">
                  <a:solidFill>
                    <a:srgbClr val="222222"/>
                  </a:solidFill>
                  <a:effectLst/>
                  <a:latin typeface="arial" panose="020B0604020202020204" pitchFamily="34" charset="0"/>
                </a:rPr>
                <a:t> é associado com o poder, elegância, formalidade</a:t>
              </a:r>
              <a:endParaRPr lang="pt-BR" dirty="0"/>
            </a:p>
          </p:txBody>
        </p:sp>
        <p:sp>
          <p:nvSpPr>
            <p:cNvPr id="100" name="Chave dupla 17"/>
            <p:cNvSpPr/>
            <p:nvPr/>
          </p:nvSpPr>
          <p:spPr>
            <a:xfrm>
              <a:off x="4606343" y="4995802"/>
              <a:ext cx="3094661" cy="1467778"/>
            </a:xfrm>
            <a:prstGeom prst="bracePair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101" name="Conector de seta reta 18"/>
            <p:cNvCxnSpPr/>
            <p:nvPr/>
          </p:nvCxnSpPr>
          <p:spPr>
            <a:xfrm flipH="1">
              <a:off x="7803816" y="5627523"/>
              <a:ext cx="743349" cy="395785"/>
            </a:xfrm>
            <a:prstGeom prst="straightConnector1">
              <a:avLst/>
            </a:prstGeom>
            <a:ln w="38100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2" name="Imagem 101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0490451" y="1304044"/>
              <a:ext cx="1581150" cy="1533525"/>
            </a:xfrm>
            <a:prstGeom prst="rect">
              <a:avLst/>
            </a:prstGeom>
          </p:spPr>
        </p:pic>
        <p:sp>
          <p:nvSpPr>
            <p:cNvPr id="103" name="Retângulo 102"/>
            <p:cNvSpPr/>
            <p:nvPr/>
          </p:nvSpPr>
          <p:spPr>
            <a:xfrm>
              <a:off x="6607155" y="1453666"/>
              <a:ext cx="2912277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pt-BR" b="0" i="0" dirty="0">
                  <a:solidFill>
                    <a:srgbClr val="222222"/>
                  </a:solidFill>
                  <a:effectLst/>
                  <a:latin typeface="arial" panose="020B0604020202020204" pitchFamily="34" charset="0"/>
                </a:rPr>
                <a:t>O </a:t>
              </a:r>
              <a:r>
                <a:rPr lang="pt-BR" b="1" i="0" dirty="0">
                  <a:solidFill>
                    <a:srgbClr val="2C86A9"/>
                  </a:solidFill>
                  <a:effectLst/>
                  <a:latin typeface="arial" panose="020B0604020202020204" pitchFamily="34" charset="0"/>
                </a:rPr>
                <a:t>azul</a:t>
              </a:r>
              <a:r>
                <a:rPr lang="pt-BR" b="0" i="0" dirty="0">
                  <a:solidFill>
                    <a:srgbClr val="222222"/>
                  </a:solidFill>
                  <a:effectLst/>
                  <a:latin typeface="arial" panose="020B0604020202020204" pitchFamily="34" charset="0"/>
                </a:rPr>
                <a:t> </a:t>
              </a:r>
              <a:r>
                <a:rPr lang="pt-BR" dirty="0">
                  <a:solidFill>
                    <a:srgbClr val="222222"/>
                  </a:solidFill>
                  <a:latin typeface="arial" panose="020B0604020202020204" pitchFamily="34" charset="0"/>
                </a:rPr>
                <a:t> significa tranquilidade, serenidade e harmonia</a:t>
              </a:r>
            </a:p>
          </p:txBody>
        </p:sp>
        <p:sp>
          <p:nvSpPr>
            <p:cNvPr id="104" name="Chave dupla 33"/>
            <p:cNvSpPr/>
            <p:nvPr/>
          </p:nvSpPr>
          <p:spPr>
            <a:xfrm>
              <a:off x="6515964" y="1137320"/>
              <a:ext cx="3094661" cy="1467778"/>
            </a:xfrm>
            <a:prstGeom prst="bracePair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105" name="Conector de seta reta 34"/>
            <p:cNvCxnSpPr>
              <a:stCxn id="102" idx="1"/>
            </p:cNvCxnSpPr>
            <p:nvPr/>
          </p:nvCxnSpPr>
          <p:spPr>
            <a:xfrm flipH="1" flipV="1">
              <a:off x="9761816" y="1828914"/>
              <a:ext cx="728635" cy="241893"/>
            </a:xfrm>
            <a:prstGeom prst="straightConnector1">
              <a:avLst/>
            </a:prstGeom>
            <a:ln w="38100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Retângulo 105"/>
            <p:cNvSpPr/>
            <p:nvPr/>
          </p:nvSpPr>
          <p:spPr>
            <a:xfrm>
              <a:off x="910136" y="4105600"/>
              <a:ext cx="2746189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pt-BR" b="0" i="0" dirty="0">
                  <a:solidFill>
                    <a:srgbClr val="222222"/>
                  </a:solidFill>
                  <a:effectLst/>
                  <a:latin typeface="arial" panose="020B0604020202020204" pitchFamily="34" charset="0"/>
                </a:rPr>
                <a:t>O </a:t>
              </a:r>
              <a:r>
                <a:rPr lang="pt-BR" b="1" dirty="0">
                  <a:solidFill>
                    <a:srgbClr val="C27299"/>
                  </a:solidFill>
                  <a:latin typeface="arial" panose="020B0604020202020204" pitchFamily="34" charset="0"/>
                </a:rPr>
                <a:t>rosa</a:t>
              </a:r>
              <a:r>
                <a:rPr lang="pt-BR" b="0" i="0" dirty="0">
                  <a:solidFill>
                    <a:srgbClr val="222222"/>
                  </a:solidFill>
                  <a:effectLst/>
                  <a:latin typeface="arial" panose="020B0604020202020204" pitchFamily="34" charset="0"/>
                </a:rPr>
                <a:t> é associado </a:t>
              </a:r>
              <a:r>
                <a:rPr lang="pt-BR" dirty="0"/>
                <a:t>romantismo, ternura, ingenuidade.</a:t>
              </a:r>
            </a:p>
          </p:txBody>
        </p:sp>
        <p:sp>
          <p:nvSpPr>
            <p:cNvPr id="107" name="Chave dupla 39"/>
            <p:cNvSpPr/>
            <p:nvPr/>
          </p:nvSpPr>
          <p:spPr>
            <a:xfrm>
              <a:off x="684494" y="3833376"/>
              <a:ext cx="3094661" cy="1467778"/>
            </a:xfrm>
            <a:prstGeom prst="bracePair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108" name="Conector de seta reta 40"/>
            <p:cNvCxnSpPr/>
            <p:nvPr/>
          </p:nvCxnSpPr>
          <p:spPr>
            <a:xfrm flipV="1">
              <a:off x="1830509" y="5314133"/>
              <a:ext cx="626810" cy="626779"/>
            </a:xfrm>
            <a:prstGeom prst="straightConnector1">
              <a:avLst/>
            </a:prstGeom>
            <a:ln w="38100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9" name="Imagem 108"/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97291" y="5319014"/>
              <a:ext cx="1793780" cy="15404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08168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9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tângulo 49">
            <a:extLst>
              <a:ext uri="{FF2B5EF4-FFF2-40B4-BE49-F238E27FC236}">
                <a16:creationId xmlns:a16="http://schemas.microsoft.com/office/drawing/2014/main" id="{A4357ABB-DC29-4ACA-B4A4-03F5BCFDD76F}"/>
              </a:ext>
            </a:extLst>
          </p:cNvPr>
          <p:cNvSpPr/>
          <p:nvPr/>
        </p:nvSpPr>
        <p:spPr>
          <a:xfrm rot="5400000">
            <a:off x="-553677" y="-11608278"/>
            <a:ext cx="13323114" cy="1474647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9" name="Agrupar 48">
            <a:extLst>
              <a:ext uri="{FF2B5EF4-FFF2-40B4-BE49-F238E27FC236}">
                <a16:creationId xmlns:a16="http://schemas.microsoft.com/office/drawing/2014/main" id="{6440CE72-61FC-4487-A1AD-23A9F72786C9}"/>
              </a:ext>
            </a:extLst>
          </p:cNvPr>
          <p:cNvGrpSpPr/>
          <p:nvPr/>
        </p:nvGrpSpPr>
        <p:grpSpPr>
          <a:xfrm>
            <a:off x="-1650082" y="-1061347"/>
            <a:ext cx="15485067" cy="2882473"/>
            <a:chOff x="-1650082" y="-1061347"/>
            <a:chExt cx="15485067" cy="2882473"/>
          </a:xfrm>
        </p:grpSpPr>
        <p:sp>
          <p:nvSpPr>
            <p:cNvPr id="5" name="Triângulo isósceles 4">
              <a:extLst>
                <a:ext uri="{FF2B5EF4-FFF2-40B4-BE49-F238E27FC236}">
                  <a16:creationId xmlns:a16="http://schemas.microsoft.com/office/drawing/2014/main" id="{C8D0F383-3368-489A-8070-6400AD3F3F5F}"/>
                </a:ext>
              </a:extLst>
            </p:cNvPr>
            <p:cNvSpPr/>
            <p:nvPr/>
          </p:nvSpPr>
          <p:spPr>
            <a:xfrm rot="10800000">
              <a:off x="1621958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" name="Triângulo isósceles 5">
              <a:extLst>
                <a:ext uri="{FF2B5EF4-FFF2-40B4-BE49-F238E27FC236}">
                  <a16:creationId xmlns:a16="http://schemas.microsoft.com/office/drawing/2014/main" id="{916BA8D4-F095-4D07-BDF3-541B470BA574}"/>
                </a:ext>
              </a:extLst>
            </p:cNvPr>
            <p:cNvSpPr/>
            <p:nvPr/>
          </p:nvSpPr>
          <p:spPr>
            <a:xfrm rot="10800000">
              <a:off x="4227246" y="45444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" name="Triângulo isósceles 6">
              <a:extLst>
                <a:ext uri="{FF2B5EF4-FFF2-40B4-BE49-F238E27FC236}">
                  <a16:creationId xmlns:a16="http://schemas.microsoft.com/office/drawing/2014/main" id="{5C4BF980-12EE-408E-933F-EBA1F1198F24}"/>
                </a:ext>
              </a:extLst>
            </p:cNvPr>
            <p:cNvSpPr/>
            <p:nvPr/>
          </p:nvSpPr>
          <p:spPr>
            <a:xfrm rot="10800000">
              <a:off x="8135178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Triângulo isósceles 7">
              <a:extLst>
                <a:ext uri="{FF2B5EF4-FFF2-40B4-BE49-F238E27FC236}">
                  <a16:creationId xmlns:a16="http://schemas.microsoft.com/office/drawing/2014/main" id="{4BA263A8-BCC5-41F9-BC47-CEC18C44F70E}"/>
                </a:ext>
              </a:extLst>
            </p:cNvPr>
            <p:cNvSpPr/>
            <p:nvPr/>
          </p:nvSpPr>
          <p:spPr>
            <a:xfrm rot="10800000">
              <a:off x="10740467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Triângulo isósceles 8">
              <a:extLst>
                <a:ext uri="{FF2B5EF4-FFF2-40B4-BE49-F238E27FC236}">
                  <a16:creationId xmlns:a16="http://schemas.microsoft.com/office/drawing/2014/main" id="{505DA551-6770-4E6A-858E-C305CCE7C0AA}"/>
                </a:ext>
              </a:extLst>
            </p:cNvPr>
            <p:cNvSpPr/>
            <p:nvPr/>
          </p:nvSpPr>
          <p:spPr>
            <a:xfrm rot="10800000">
              <a:off x="9437822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Triângulo isósceles 9">
              <a:extLst>
                <a:ext uri="{FF2B5EF4-FFF2-40B4-BE49-F238E27FC236}">
                  <a16:creationId xmlns:a16="http://schemas.microsoft.com/office/drawing/2014/main" id="{89696002-1D35-4BEC-B725-1002EA4099CF}"/>
                </a:ext>
              </a:extLst>
            </p:cNvPr>
            <p:cNvSpPr/>
            <p:nvPr/>
          </p:nvSpPr>
          <p:spPr>
            <a:xfrm rot="10800000">
              <a:off x="319314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Triângulo isósceles 10">
              <a:extLst>
                <a:ext uri="{FF2B5EF4-FFF2-40B4-BE49-F238E27FC236}">
                  <a16:creationId xmlns:a16="http://schemas.microsoft.com/office/drawing/2014/main" id="{15D2D9B7-B10F-4291-B2E0-090D3D39E5CC}"/>
                </a:ext>
              </a:extLst>
            </p:cNvPr>
            <p:cNvSpPr/>
            <p:nvPr/>
          </p:nvSpPr>
          <p:spPr>
            <a:xfrm rot="10800000">
              <a:off x="5529890" y="45444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Triângulo isósceles 11">
              <a:extLst>
                <a:ext uri="{FF2B5EF4-FFF2-40B4-BE49-F238E27FC236}">
                  <a16:creationId xmlns:a16="http://schemas.microsoft.com/office/drawing/2014/main" id="{15CA2A02-8961-4B96-B491-8568495548BB}"/>
                </a:ext>
              </a:extLst>
            </p:cNvPr>
            <p:cNvSpPr/>
            <p:nvPr/>
          </p:nvSpPr>
          <p:spPr>
            <a:xfrm rot="10800000">
              <a:off x="2924602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Triângulo isósceles 12">
              <a:extLst>
                <a:ext uri="{FF2B5EF4-FFF2-40B4-BE49-F238E27FC236}">
                  <a16:creationId xmlns:a16="http://schemas.microsoft.com/office/drawing/2014/main" id="{6A9E365D-C6D7-428C-8896-21DC9685A94C}"/>
                </a:ext>
              </a:extLst>
            </p:cNvPr>
            <p:cNvSpPr/>
            <p:nvPr/>
          </p:nvSpPr>
          <p:spPr>
            <a:xfrm rot="10800000">
              <a:off x="6832534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Triângulo isósceles 13">
              <a:extLst>
                <a:ext uri="{FF2B5EF4-FFF2-40B4-BE49-F238E27FC236}">
                  <a16:creationId xmlns:a16="http://schemas.microsoft.com/office/drawing/2014/main" id="{79D0160E-1DCD-409A-812E-3A99BC35F273}"/>
                </a:ext>
              </a:extLst>
            </p:cNvPr>
            <p:cNvSpPr/>
            <p:nvPr/>
          </p:nvSpPr>
          <p:spPr>
            <a:xfrm>
              <a:off x="2258004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Triângulo isósceles 14">
              <a:extLst>
                <a:ext uri="{FF2B5EF4-FFF2-40B4-BE49-F238E27FC236}">
                  <a16:creationId xmlns:a16="http://schemas.microsoft.com/office/drawing/2014/main" id="{1A119246-E84C-4C88-AF16-C9DFB448BB69}"/>
                </a:ext>
              </a:extLst>
            </p:cNvPr>
            <p:cNvSpPr/>
            <p:nvPr/>
          </p:nvSpPr>
          <p:spPr>
            <a:xfrm>
              <a:off x="4863292" y="67216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Triângulo isósceles 15">
              <a:extLst>
                <a:ext uri="{FF2B5EF4-FFF2-40B4-BE49-F238E27FC236}">
                  <a16:creationId xmlns:a16="http://schemas.microsoft.com/office/drawing/2014/main" id="{E3CD4458-8991-4082-B4D2-D3DBE9031B27}"/>
                </a:ext>
              </a:extLst>
            </p:cNvPr>
            <p:cNvSpPr/>
            <p:nvPr/>
          </p:nvSpPr>
          <p:spPr>
            <a:xfrm>
              <a:off x="8771224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Triângulo isósceles 16">
              <a:extLst>
                <a:ext uri="{FF2B5EF4-FFF2-40B4-BE49-F238E27FC236}">
                  <a16:creationId xmlns:a16="http://schemas.microsoft.com/office/drawing/2014/main" id="{C12BC7A0-F34D-4057-9093-370038233747}"/>
                </a:ext>
              </a:extLst>
            </p:cNvPr>
            <p:cNvSpPr/>
            <p:nvPr/>
          </p:nvSpPr>
          <p:spPr>
            <a:xfrm>
              <a:off x="11376513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Triângulo isósceles 17">
              <a:extLst>
                <a:ext uri="{FF2B5EF4-FFF2-40B4-BE49-F238E27FC236}">
                  <a16:creationId xmlns:a16="http://schemas.microsoft.com/office/drawing/2014/main" id="{0799028A-F441-4A01-8444-001C88B96E71}"/>
                </a:ext>
              </a:extLst>
            </p:cNvPr>
            <p:cNvSpPr/>
            <p:nvPr/>
          </p:nvSpPr>
          <p:spPr>
            <a:xfrm>
              <a:off x="10073868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Triângulo isósceles 18">
              <a:extLst>
                <a:ext uri="{FF2B5EF4-FFF2-40B4-BE49-F238E27FC236}">
                  <a16:creationId xmlns:a16="http://schemas.microsoft.com/office/drawing/2014/main" id="{6D856558-23BC-4989-BCF6-D86C4D8E9E0D}"/>
                </a:ext>
              </a:extLst>
            </p:cNvPr>
            <p:cNvSpPr/>
            <p:nvPr/>
          </p:nvSpPr>
          <p:spPr>
            <a:xfrm>
              <a:off x="955360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Triângulo isósceles 19">
              <a:extLst>
                <a:ext uri="{FF2B5EF4-FFF2-40B4-BE49-F238E27FC236}">
                  <a16:creationId xmlns:a16="http://schemas.microsoft.com/office/drawing/2014/main" id="{6E7D07E6-23FA-468A-BF8C-0A37149CBAEB}"/>
                </a:ext>
              </a:extLst>
            </p:cNvPr>
            <p:cNvSpPr/>
            <p:nvPr/>
          </p:nvSpPr>
          <p:spPr>
            <a:xfrm>
              <a:off x="6165936" y="67216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Triângulo isósceles 20">
              <a:extLst>
                <a:ext uri="{FF2B5EF4-FFF2-40B4-BE49-F238E27FC236}">
                  <a16:creationId xmlns:a16="http://schemas.microsoft.com/office/drawing/2014/main" id="{A1DE1D6F-2115-416A-B2CF-3C649634E7C8}"/>
                </a:ext>
              </a:extLst>
            </p:cNvPr>
            <p:cNvSpPr/>
            <p:nvPr/>
          </p:nvSpPr>
          <p:spPr>
            <a:xfrm>
              <a:off x="3560648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Triângulo isósceles 21">
              <a:extLst>
                <a:ext uri="{FF2B5EF4-FFF2-40B4-BE49-F238E27FC236}">
                  <a16:creationId xmlns:a16="http://schemas.microsoft.com/office/drawing/2014/main" id="{F31CECDF-FA09-4FA3-A8AF-86F6C19741D8}"/>
                </a:ext>
              </a:extLst>
            </p:cNvPr>
            <p:cNvSpPr/>
            <p:nvPr/>
          </p:nvSpPr>
          <p:spPr>
            <a:xfrm>
              <a:off x="7468580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Triângulo isósceles 22">
              <a:extLst>
                <a:ext uri="{FF2B5EF4-FFF2-40B4-BE49-F238E27FC236}">
                  <a16:creationId xmlns:a16="http://schemas.microsoft.com/office/drawing/2014/main" id="{AB9B21E0-F099-4504-BD15-F5F384FF0224}"/>
                </a:ext>
              </a:extLst>
            </p:cNvPr>
            <p:cNvSpPr/>
            <p:nvPr/>
          </p:nvSpPr>
          <p:spPr>
            <a:xfrm>
              <a:off x="-347285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Triângulo isósceles 23">
              <a:extLst>
                <a:ext uri="{FF2B5EF4-FFF2-40B4-BE49-F238E27FC236}">
                  <a16:creationId xmlns:a16="http://schemas.microsoft.com/office/drawing/2014/main" id="{7566E4BE-F92C-4ECB-8BA1-52E4ACBC3364}"/>
                </a:ext>
              </a:extLst>
            </p:cNvPr>
            <p:cNvSpPr/>
            <p:nvPr/>
          </p:nvSpPr>
          <p:spPr>
            <a:xfrm rot="10800000">
              <a:off x="12043112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Triângulo isósceles 24">
              <a:extLst>
                <a:ext uri="{FF2B5EF4-FFF2-40B4-BE49-F238E27FC236}">
                  <a16:creationId xmlns:a16="http://schemas.microsoft.com/office/drawing/2014/main" id="{21075022-B935-43DB-8EF0-D2E2B834C5DC}"/>
                </a:ext>
              </a:extLst>
            </p:cNvPr>
            <p:cNvSpPr/>
            <p:nvPr/>
          </p:nvSpPr>
          <p:spPr>
            <a:xfrm rot="10800000">
              <a:off x="-983332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Triângulo isósceles 25">
              <a:extLst>
                <a:ext uri="{FF2B5EF4-FFF2-40B4-BE49-F238E27FC236}">
                  <a16:creationId xmlns:a16="http://schemas.microsoft.com/office/drawing/2014/main" id="{E0061675-7212-46ED-9768-11E522A4DDD7}"/>
                </a:ext>
              </a:extLst>
            </p:cNvPr>
            <p:cNvSpPr/>
            <p:nvPr/>
          </p:nvSpPr>
          <p:spPr>
            <a:xfrm rot="10800000">
              <a:off x="955208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Triângulo isósceles 26">
              <a:extLst>
                <a:ext uri="{FF2B5EF4-FFF2-40B4-BE49-F238E27FC236}">
                  <a16:creationId xmlns:a16="http://schemas.microsoft.com/office/drawing/2014/main" id="{EFEF0418-0DCF-427C-BC25-56E8EDBCD712}"/>
                </a:ext>
              </a:extLst>
            </p:cNvPr>
            <p:cNvSpPr/>
            <p:nvPr/>
          </p:nvSpPr>
          <p:spPr>
            <a:xfrm rot="10800000">
              <a:off x="3560496" y="-1061346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Triângulo isósceles 27">
              <a:extLst>
                <a:ext uri="{FF2B5EF4-FFF2-40B4-BE49-F238E27FC236}">
                  <a16:creationId xmlns:a16="http://schemas.microsoft.com/office/drawing/2014/main" id="{1D760D38-BE43-466A-ABFD-A30913431CC5}"/>
                </a:ext>
              </a:extLst>
            </p:cNvPr>
            <p:cNvSpPr/>
            <p:nvPr/>
          </p:nvSpPr>
          <p:spPr>
            <a:xfrm rot="10800000">
              <a:off x="7468428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Triângulo isósceles 28">
              <a:extLst>
                <a:ext uri="{FF2B5EF4-FFF2-40B4-BE49-F238E27FC236}">
                  <a16:creationId xmlns:a16="http://schemas.microsoft.com/office/drawing/2014/main" id="{3AFF0F43-A2A9-44EA-ACA1-18F4061A4B4C}"/>
                </a:ext>
              </a:extLst>
            </p:cNvPr>
            <p:cNvSpPr/>
            <p:nvPr/>
          </p:nvSpPr>
          <p:spPr>
            <a:xfrm rot="10800000">
              <a:off x="10073717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Triângulo isósceles 29">
              <a:extLst>
                <a:ext uri="{FF2B5EF4-FFF2-40B4-BE49-F238E27FC236}">
                  <a16:creationId xmlns:a16="http://schemas.microsoft.com/office/drawing/2014/main" id="{175A3656-3D4E-46F7-B2EE-FDFCF0082211}"/>
                </a:ext>
              </a:extLst>
            </p:cNvPr>
            <p:cNvSpPr/>
            <p:nvPr/>
          </p:nvSpPr>
          <p:spPr>
            <a:xfrm rot="10800000">
              <a:off x="8771072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Triângulo isósceles 30">
              <a:extLst>
                <a:ext uri="{FF2B5EF4-FFF2-40B4-BE49-F238E27FC236}">
                  <a16:creationId xmlns:a16="http://schemas.microsoft.com/office/drawing/2014/main" id="{2EA853D7-14CA-4A40-9496-9F26458134AE}"/>
                </a:ext>
              </a:extLst>
            </p:cNvPr>
            <p:cNvSpPr/>
            <p:nvPr/>
          </p:nvSpPr>
          <p:spPr>
            <a:xfrm rot="10800000">
              <a:off x="-347436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Triângulo isósceles 31">
              <a:extLst>
                <a:ext uri="{FF2B5EF4-FFF2-40B4-BE49-F238E27FC236}">
                  <a16:creationId xmlns:a16="http://schemas.microsoft.com/office/drawing/2014/main" id="{41B6CF29-CC3E-438B-BB74-9B40C0730F25}"/>
                </a:ext>
              </a:extLst>
            </p:cNvPr>
            <p:cNvSpPr/>
            <p:nvPr/>
          </p:nvSpPr>
          <p:spPr>
            <a:xfrm rot="10800000">
              <a:off x="4863140" y="-1061346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Triângulo isósceles 32">
              <a:extLst>
                <a:ext uri="{FF2B5EF4-FFF2-40B4-BE49-F238E27FC236}">
                  <a16:creationId xmlns:a16="http://schemas.microsoft.com/office/drawing/2014/main" id="{6F10F186-2BAD-4066-AD74-A8E675D607A7}"/>
                </a:ext>
              </a:extLst>
            </p:cNvPr>
            <p:cNvSpPr/>
            <p:nvPr/>
          </p:nvSpPr>
          <p:spPr>
            <a:xfrm rot="10800000">
              <a:off x="2257852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Triângulo isósceles 33">
              <a:extLst>
                <a:ext uri="{FF2B5EF4-FFF2-40B4-BE49-F238E27FC236}">
                  <a16:creationId xmlns:a16="http://schemas.microsoft.com/office/drawing/2014/main" id="{DAC2FDC1-F625-455C-B766-9978F6FDC70B}"/>
                </a:ext>
              </a:extLst>
            </p:cNvPr>
            <p:cNvSpPr/>
            <p:nvPr/>
          </p:nvSpPr>
          <p:spPr>
            <a:xfrm rot="10800000">
              <a:off x="6165784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Triângulo isósceles 34">
              <a:extLst>
                <a:ext uri="{FF2B5EF4-FFF2-40B4-BE49-F238E27FC236}">
                  <a16:creationId xmlns:a16="http://schemas.microsoft.com/office/drawing/2014/main" id="{3E8A3B1F-8090-4980-87B1-8A8AF93A9AED}"/>
                </a:ext>
              </a:extLst>
            </p:cNvPr>
            <p:cNvSpPr/>
            <p:nvPr/>
          </p:nvSpPr>
          <p:spPr>
            <a:xfrm>
              <a:off x="1591254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Triângulo isósceles 35">
              <a:extLst>
                <a:ext uri="{FF2B5EF4-FFF2-40B4-BE49-F238E27FC236}">
                  <a16:creationId xmlns:a16="http://schemas.microsoft.com/office/drawing/2014/main" id="{04C3AF8D-3B39-4017-8871-26A32D13728C}"/>
                </a:ext>
              </a:extLst>
            </p:cNvPr>
            <p:cNvSpPr/>
            <p:nvPr/>
          </p:nvSpPr>
          <p:spPr>
            <a:xfrm>
              <a:off x="4196542" y="-84363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Triângulo isósceles 36">
              <a:extLst>
                <a:ext uri="{FF2B5EF4-FFF2-40B4-BE49-F238E27FC236}">
                  <a16:creationId xmlns:a16="http://schemas.microsoft.com/office/drawing/2014/main" id="{E8E40257-C281-4EB5-9F0F-176730B1C778}"/>
                </a:ext>
              </a:extLst>
            </p:cNvPr>
            <p:cNvSpPr/>
            <p:nvPr/>
          </p:nvSpPr>
          <p:spPr>
            <a:xfrm>
              <a:off x="8104474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Triângulo isósceles 37">
              <a:extLst>
                <a:ext uri="{FF2B5EF4-FFF2-40B4-BE49-F238E27FC236}">
                  <a16:creationId xmlns:a16="http://schemas.microsoft.com/office/drawing/2014/main" id="{49FBB95E-50D0-42FB-9CBE-C1202AA230AB}"/>
                </a:ext>
              </a:extLst>
            </p:cNvPr>
            <p:cNvSpPr/>
            <p:nvPr/>
          </p:nvSpPr>
          <p:spPr>
            <a:xfrm>
              <a:off x="10709763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Triângulo isósceles 38">
              <a:extLst>
                <a:ext uri="{FF2B5EF4-FFF2-40B4-BE49-F238E27FC236}">
                  <a16:creationId xmlns:a16="http://schemas.microsoft.com/office/drawing/2014/main" id="{16175B55-6C3F-48B5-A3B7-923D6D86BE89}"/>
                </a:ext>
              </a:extLst>
            </p:cNvPr>
            <p:cNvSpPr/>
            <p:nvPr/>
          </p:nvSpPr>
          <p:spPr>
            <a:xfrm>
              <a:off x="9407118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Triângulo isósceles 39">
              <a:extLst>
                <a:ext uri="{FF2B5EF4-FFF2-40B4-BE49-F238E27FC236}">
                  <a16:creationId xmlns:a16="http://schemas.microsoft.com/office/drawing/2014/main" id="{C76EFB08-F0DE-4316-8CE2-ACD208EB98A6}"/>
                </a:ext>
              </a:extLst>
            </p:cNvPr>
            <p:cNvSpPr/>
            <p:nvPr/>
          </p:nvSpPr>
          <p:spPr>
            <a:xfrm>
              <a:off x="288610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Triângulo isósceles 40">
              <a:extLst>
                <a:ext uri="{FF2B5EF4-FFF2-40B4-BE49-F238E27FC236}">
                  <a16:creationId xmlns:a16="http://schemas.microsoft.com/office/drawing/2014/main" id="{058F490D-D660-4DB7-9E7F-389B195D134E}"/>
                </a:ext>
              </a:extLst>
            </p:cNvPr>
            <p:cNvSpPr/>
            <p:nvPr/>
          </p:nvSpPr>
          <p:spPr>
            <a:xfrm>
              <a:off x="5499186" y="-84363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Triângulo isósceles 41">
              <a:extLst>
                <a:ext uri="{FF2B5EF4-FFF2-40B4-BE49-F238E27FC236}">
                  <a16:creationId xmlns:a16="http://schemas.microsoft.com/office/drawing/2014/main" id="{5144F007-701C-44F8-BDBE-BFC6795AE77D}"/>
                </a:ext>
              </a:extLst>
            </p:cNvPr>
            <p:cNvSpPr/>
            <p:nvPr/>
          </p:nvSpPr>
          <p:spPr>
            <a:xfrm>
              <a:off x="2893898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Triângulo isósceles 42">
              <a:extLst>
                <a:ext uri="{FF2B5EF4-FFF2-40B4-BE49-F238E27FC236}">
                  <a16:creationId xmlns:a16="http://schemas.microsoft.com/office/drawing/2014/main" id="{40DF13F6-750B-42BC-A7FB-37487511F370}"/>
                </a:ext>
              </a:extLst>
            </p:cNvPr>
            <p:cNvSpPr/>
            <p:nvPr/>
          </p:nvSpPr>
          <p:spPr>
            <a:xfrm>
              <a:off x="6801830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" name="Triângulo isósceles 43">
              <a:extLst>
                <a:ext uri="{FF2B5EF4-FFF2-40B4-BE49-F238E27FC236}">
                  <a16:creationId xmlns:a16="http://schemas.microsoft.com/office/drawing/2014/main" id="{F6823146-0077-4328-9499-DDB53D904A30}"/>
                </a:ext>
              </a:extLst>
            </p:cNvPr>
            <p:cNvSpPr/>
            <p:nvPr/>
          </p:nvSpPr>
          <p:spPr>
            <a:xfrm>
              <a:off x="-1014035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" name="Triângulo isósceles 44">
              <a:extLst>
                <a:ext uri="{FF2B5EF4-FFF2-40B4-BE49-F238E27FC236}">
                  <a16:creationId xmlns:a16="http://schemas.microsoft.com/office/drawing/2014/main" id="{A7C15814-9E5E-4673-8EB9-83C5981DEB1B}"/>
                </a:ext>
              </a:extLst>
            </p:cNvPr>
            <p:cNvSpPr/>
            <p:nvPr/>
          </p:nvSpPr>
          <p:spPr>
            <a:xfrm rot="10800000">
              <a:off x="11376362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" name="Triângulo isósceles 45">
              <a:extLst>
                <a:ext uri="{FF2B5EF4-FFF2-40B4-BE49-F238E27FC236}">
                  <a16:creationId xmlns:a16="http://schemas.microsoft.com/office/drawing/2014/main" id="{E2316E69-B24A-4F1B-985B-A83FBBF610C3}"/>
                </a:ext>
              </a:extLst>
            </p:cNvPr>
            <p:cNvSpPr/>
            <p:nvPr/>
          </p:nvSpPr>
          <p:spPr>
            <a:xfrm rot="10800000">
              <a:off x="-1650082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" name="Triângulo isósceles 46">
              <a:extLst>
                <a:ext uri="{FF2B5EF4-FFF2-40B4-BE49-F238E27FC236}">
                  <a16:creationId xmlns:a16="http://schemas.microsoft.com/office/drawing/2014/main" id="{7A493814-9B66-45FF-9F06-03FBA2F1E2F5}"/>
                </a:ext>
              </a:extLst>
            </p:cNvPr>
            <p:cNvSpPr/>
            <p:nvPr/>
          </p:nvSpPr>
          <p:spPr>
            <a:xfrm rot="10800000">
              <a:off x="12679005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Triângulo isósceles 47">
              <a:extLst>
                <a:ext uri="{FF2B5EF4-FFF2-40B4-BE49-F238E27FC236}">
                  <a16:creationId xmlns:a16="http://schemas.microsoft.com/office/drawing/2014/main" id="{49A85C8B-2B4B-4C2C-837F-B68DA2B0CA55}"/>
                </a:ext>
              </a:extLst>
            </p:cNvPr>
            <p:cNvSpPr/>
            <p:nvPr/>
          </p:nvSpPr>
          <p:spPr>
            <a:xfrm>
              <a:off x="12012406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4" name="CaixaDeTexto 3">
            <a:extLst>
              <a:ext uri="{FF2B5EF4-FFF2-40B4-BE49-F238E27FC236}">
                <a16:creationId xmlns:a16="http://schemas.microsoft.com/office/drawing/2014/main" id="{58DE9C5B-15E0-41A1-80B6-BCBCB55E1F45}"/>
              </a:ext>
            </a:extLst>
          </p:cNvPr>
          <p:cNvSpPr txBox="1"/>
          <p:nvPr/>
        </p:nvSpPr>
        <p:spPr>
          <a:xfrm>
            <a:off x="-572167" y="450288"/>
            <a:ext cx="46070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800" b="0" i="0" u="none" strike="noStrike" kern="1200" cap="none" spc="0" normalizeH="0" baseline="0" noProof="0" dirty="0">
                <a:ln>
                  <a:solidFill>
                    <a:prstClr val="white">
                      <a:lumMod val="85000"/>
                    </a:prstClr>
                  </a:solidFill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Objetivo</a:t>
            </a:r>
          </a:p>
        </p:txBody>
      </p: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58DE9C5B-15E0-41A1-80B6-BCBCB55E1F45}"/>
              </a:ext>
            </a:extLst>
          </p:cNvPr>
          <p:cNvSpPr txBox="1"/>
          <p:nvPr/>
        </p:nvSpPr>
        <p:spPr>
          <a:xfrm>
            <a:off x="1444590" y="2426514"/>
            <a:ext cx="889814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defRPr/>
            </a:pPr>
            <a:r>
              <a:rPr lang="pt-BR" sz="2400" dirty="0">
                <a:ln>
                  <a:solidFill>
                    <a:prstClr val="white">
                      <a:lumMod val="8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O objetivo da solução é monitorar a </a:t>
            </a:r>
            <a:r>
              <a:rPr lang="pt-BR" sz="2400" dirty="0" err="1">
                <a:ln>
                  <a:solidFill>
                    <a:prstClr val="white">
                      <a:lumMod val="8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cpu</a:t>
            </a:r>
            <a:r>
              <a:rPr lang="pt-BR" sz="2400" dirty="0">
                <a:ln>
                  <a:solidFill>
                    <a:prstClr val="white">
                      <a:lumMod val="8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, memória e disco do hardware,  visando alertar onde há maior índice de timeouts no ciclo do sistema de transações do POS. Mostrando para o cliente os  timeouts.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3200" dirty="0">
              <a:ln>
                <a:solidFill>
                  <a:prstClr val="white">
                    <a:lumMod val="85000"/>
                  </a:prstClr>
                </a:solidFill>
              </a:ln>
              <a:solidFill>
                <a:srgbClr val="E7E6E6">
                  <a:lumMod val="50000"/>
                </a:srgb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7405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tângulo 49">
            <a:extLst>
              <a:ext uri="{FF2B5EF4-FFF2-40B4-BE49-F238E27FC236}">
                <a16:creationId xmlns:a16="http://schemas.microsoft.com/office/drawing/2014/main" id="{A4357ABB-DC29-4ACA-B4A4-03F5BCFDD76F}"/>
              </a:ext>
            </a:extLst>
          </p:cNvPr>
          <p:cNvSpPr/>
          <p:nvPr/>
        </p:nvSpPr>
        <p:spPr>
          <a:xfrm rot="5400000">
            <a:off x="-553677" y="-11608278"/>
            <a:ext cx="13323114" cy="1474647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9" name="Agrupar 48">
            <a:extLst>
              <a:ext uri="{FF2B5EF4-FFF2-40B4-BE49-F238E27FC236}">
                <a16:creationId xmlns:a16="http://schemas.microsoft.com/office/drawing/2014/main" id="{6440CE72-61FC-4487-A1AD-23A9F72786C9}"/>
              </a:ext>
            </a:extLst>
          </p:cNvPr>
          <p:cNvGrpSpPr/>
          <p:nvPr/>
        </p:nvGrpSpPr>
        <p:grpSpPr>
          <a:xfrm>
            <a:off x="-1634654" y="-975465"/>
            <a:ext cx="15485067" cy="2882473"/>
            <a:chOff x="-1650082" y="-1061347"/>
            <a:chExt cx="15485067" cy="2882473"/>
          </a:xfrm>
        </p:grpSpPr>
        <p:sp>
          <p:nvSpPr>
            <p:cNvPr id="5" name="Triângulo isósceles 4">
              <a:extLst>
                <a:ext uri="{FF2B5EF4-FFF2-40B4-BE49-F238E27FC236}">
                  <a16:creationId xmlns:a16="http://schemas.microsoft.com/office/drawing/2014/main" id="{C8D0F383-3368-489A-8070-6400AD3F3F5F}"/>
                </a:ext>
              </a:extLst>
            </p:cNvPr>
            <p:cNvSpPr/>
            <p:nvPr/>
          </p:nvSpPr>
          <p:spPr>
            <a:xfrm rot="10800000">
              <a:off x="1621958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" name="Triângulo isósceles 5">
              <a:extLst>
                <a:ext uri="{FF2B5EF4-FFF2-40B4-BE49-F238E27FC236}">
                  <a16:creationId xmlns:a16="http://schemas.microsoft.com/office/drawing/2014/main" id="{916BA8D4-F095-4D07-BDF3-541B470BA574}"/>
                </a:ext>
              </a:extLst>
            </p:cNvPr>
            <p:cNvSpPr/>
            <p:nvPr/>
          </p:nvSpPr>
          <p:spPr>
            <a:xfrm rot="10800000">
              <a:off x="4227246" y="45444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" name="Triângulo isósceles 6">
              <a:extLst>
                <a:ext uri="{FF2B5EF4-FFF2-40B4-BE49-F238E27FC236}">
                  <a16:creationId xmlns:a16="http://schemas.microsoft.com/office/drawing/2014/main" id="{5C4BF980-12EE-408E-933F-EBA1F1198F24}"/>
                </a:ext>
              </a:extLst>
            </p:cNvPr>
            <p:cNvSpPr/>
            <p:nvPr/>
          </p:nvSpPr>
          <p:spPr>
            <a:xfrm rot="10800000">
              <a:off x="8135178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Triângulo isósceles 7">
              <a:extLst>
                <a:ext uri="{FF2B5EF4-FFF2-40B4-BE49-F238E27FC236}">
                  <a16:creationId xmlns:a16="http://schemas.microsoft.com/office/drawing/2014/main" id="{4BA263A8-BCC5-41F9-BC47-CEC18C44F70E}"/>
                </a:ext>
              </a:extLst>
            </p:cNvPr>
            <p:cNvSpPr/>
            <p:nvPr/>
          </p:nvSpPr>
          <p:spPr>
            <a:xfrm rot="10800000">
              <a:off x="10740467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Triângulo isósceles 8">
              <a:extLst>
                <a:ext uri="{FF2B5EF4-FFF2-40B4-BE49-F238E27FC236}">
                  <a16:creationId xmlns:a16="http://schemas.microsoft.com/office/drawing/2014/main" id="{505DA551-6770-4E6A-858E-C305CCE7C0AA}"/>
                </a:ext>
              </a:extLst>
            </p:cNvPr>
            <p:cNvSpPr/>
            <p:nvPr/>
          </p:nvSpPr>
          <p:spPr>
            <a:xfrm rot="10800000">
              <a:off x="9437822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Triângulo isósceles 9">
              <a:extLst>
                <a:ext uri="{FF2B5EF4-FFF2-40B4-BE49-F238E27FC236}">
                  <a16:creationId xmlns:a16="http://schemas.microsoft.com/office/drawing/2014/main" id="{89696002-1D35-4BEC-B725-1002EA4099CF}"/>
                </a:ext>
              </a:extLst>
            </p:cNvPr>
            <p:cNvSpPr/>
            <p:nvPr/>
          </p:nvSpPr>
          <p:spPr>
            <a:xfrm rot="10800000">
              <a:off x="319314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Triângulo isósceles 10">
              <a:extLst>
                <a:ext uri="{FF2B5EF4-FFF2-40B4-BE49-F238E27FC236}">
                  <a16:creationId xmlns:a16="http://schemas.microsoft.com/office/drawing/2014/main" id="{15D2D9B7-B10F-4291-B2E0-090D3D39E5CC}"/>
                </a:ext>
              </a:extLst>
            </p:cNvPr>
            <p:cNvSpPr/>
            <p:nvPr/>
          </p:nvSpPr>
          <p:spPr>
            <a:xfrm rot="10800000">
              <a:off x="5529890" y="45444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Triângulo isósceles 11">
              <a:extLst>
                <a:ext uri="{FF2B5EF4-FFF2-40B4-BE49-F238E27FC236}">
                  <a16:creationId xmlns:a16="http://schemas.microsoft.com/office/drawing/2014/main" id="{15CA2A02-8961-4B96-B491-8568495548BB}"/>
                </a:ext>
              </a:extLst>
            </p:cNvPr>
            <p:cNvSpPr/>
            <p:nvPr/>
          </p:nvSpPr>
          <p:spPr>
            <a:xfrm rot="10800000">
              <a:off x="2924602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Triângulo isósceles 12">
              <a:extLst>
                <a:ext uri="{FF2B5EF4-FFF2-40B4-BE49-F238E27FC236}">
                  <a16:creationId xmlns:a16="http://schemas.microsoft.com/office/drawing/2014/main" id="{6A9E365D-C6D7-428C-8896-21DC9685A94C}"/>
                </a:ext>
              </a:extLst>
            </p:cNvPr>
            <p:cNvSpPr/>
            <p:nvPr/>
          </p:nvSpPr>
          <p:spPr>
            <a:xfrm rot="10800000">
              <a:off x="6832534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Triângulo isósceles 13">
              <a:extLst>
                <a:ext uri="{FF2B5EF4-FFF2-40B4-BE49-F238E27FC236}">
                  <a16:creationId xmlns:a16="http://schemas.microsoft.com/office/drawing/2014/main" id="{79D0160E-1DCD-409A-812E-3A99BC35F273}"/>
                </a:ext>
              </a:extLst>
            </p:cNvPr>
            <p:cNvSpPr/>
            <p:nvPr/>
          </p:nvSpPr>
          <p:spPr>
            <a:xfrm>
              <a:off x="2258004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Triângulo isósceles 14">
              <a:extLst>
                <a:ext uri="{FF2B5EF4-FFF2-40B4-BE49-F238E27FC236}">
                  <a16:creationId xmlns:a16="http://schemas.microsoft.com/office/drawing/2014/main" id="{1A119246-E84C-4C88-AF16-C9DFB448BB69}"/>
                </a:ext>
              </a:extLst>
            </p:cNvPr>
            <p:cNvSpPr/>
            <p:nvPr/>
          </p:nvSpPr>
          <p:spPr>
            <a:xfrm>
              <a:off x="4863292" y="67216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Triângulo isósceles 15">
              <a:extLst>
                <a:ext uri="{FF2B5EF4-FFF2-40B4-BE49-F238E27FC236}">
                  <a16:creationId xmlns:a16="http://schemas.microsoft.com/office/drawing/2014/main" id="{E3CD4458-8991-4082-B4D2-D3DBE9031B27}"/>
                </a:ext>
              </a:extLst>
            </p:cNvPr>
            <p:cNvSpPr/>
            <p:nvPr/>
          </p:nvSpPr>
          <p:spPr>
            <a:xfrm>
              <a:off x="8771224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Triângulo isósceles 16">
              <a:extLst>
                <a:ext uri="{FF2B5EF4-FFF2-40B4-BE49-F238E27FC236}">
                  <a16:creationId xmlns:a16="http://schemas.microsoft.com/office/drawing/2014/main" id="{C12BC7A0-F34D-4057-9093-370038233747}"/>
                </a:ext>
              </a:extLst>
            </p:cNvPr>
            <p:cNvSpPr/>
            <p:nvPr/>
          </p:nvSpPr>
          <p:spPr>
            <a:xfrm>
              <a:off x="11376513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Triângulo isósceles 17">
              <a:extLst>
                <a:ext uri="{FF2B5EF4-FFF2-40B4-BE49-F238E27FC236}">
                  <a16:creationId xmlns:a16="http://schemas.microsoft.com/office/drawing/2014/main" id="{0799028A-F441-4A01-8444-001C88B96E71}"/>
                </a:ext>
              </a:extLst>
            </p:cNvPr>
            <p:cNvSpPr/>
            <p:nvPr/>
          </p:nvSpPr>
          <p:spPr>
            <a:xfrm>
              <a:off x="10073868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Triângulo isósceles 18">
              <a:extLst>
                <a:ext uri="{FF2B5EF4-FFF2-40B4-BE49-F238E27FC236}">
                  <a16:creationId xmlns:a16="http://schemas.microsoft.com/office/drawing/2014/main" id="{6D856558-23BC-4989-BCF6-D86C4D8E9E0D}"/>
                </a:ext>
              </a:extLst>
            </p:cNvPr>
            <p:cNvSpPr/>
            <p:nvPr/>
          </p:nvSpPr>
          <p:spPr>
            <a:xfrm>
              <a:off x="955360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Triângulo isósceles 19">
              <a:extLst>
                <a:ext uri="{FF2B5EF4-FFF2-40B4-BE49-F238E27FC236}">
                  <a16:creationId xmlns:a16="http://schemas.microsoft.com/office/drawing/2014/main" id="{6E7D07E6-23FA-468A-BF8C-0A37149CBAEB}"/>
                </a:ext>
              </a:extLst>
            </p:cNvPr>
            <p:cNvSpPr/>
            <p:nvPr/>
          </p:nvSpPr>
          <p:spPr>
            <a:xfrm>
              <a:off x="6165936" y="67216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Triângulo isósceles 20">
              <a:extLst>
                <a:ext uri="{FF2B5EF4-FFF2-40B4-BE49-F238E27FC236}">
                  <a16:creationId xmlns:a16="http://schemas.microsoft.com/office/drawing/2014/main" id="{A1DE1D6F-2115-416A-B2CF-3C649634E7C8}"/>
                </a:ext>
              </a:extLst>
            </p:cNvPr>
            <p:cNvSpPr/>
            <p:nvPr/>
          </p:nvSpPr>
          <p:spPr>
            <a:xfrm>
              <a:off x="3560648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Triângulo isósceles 21">
              <a:extLst>
                <a:ext uri="{FF2B5EF4-FFF2-40B4-BE49-F238E27FC236}">
                  <a16:creationId xmlns:a16="http://schemas.microsoft.com/office/drawing/2014/main" id="{F31CECDF-FA09-4FA3-A8AF-86F6C19741D8}"/>
                </a:ext>
              </a:extLst>
            </p:cNvPr>
            <p:cNvSpPr/>
            <p:nvPr/>
          </p:nvSpPr>
          <p:spPr>
            <a:xfrm>
              <a:off x="7468580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Triângulo isósceles 22">
              <a:extLst>
                <a:ext uri="{FF2B5EF4-FFF2-40B4-BE49-F238E27FC236}">
                  <a16:creationId xmlns:a16="http://schemas.microsoft.com/office/drawing/2014/main" id="{AB9B21E0-F099-4504-BD15-F5F384FF0224}"/>
                </a:ext>
              </a:extLst>
            </p:cNvPr>
            <p:cNvSpPr/>
            <p:nvPr/>
          </p:nvSpPr>
          <p:spPr>
            <a:xfrm>
              <a:off x="-347285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Triângulo isósceles 23">
              <a:extLst>
                <a:ext uri="{FF2B5EF4-FFF2-40B4-BE49-F238E27FC236}">
                  <a16:creationId xmlns:a16="http://schemas.microsoft.com/office/drawing/2014/main" id="{7566E4BE-F92C-4ECB-8BA1-52E4ACBC3364}"/>
                </a:ext>
              </a:extLst>
            </p:cNvPr>
            <p:cNvSpPr/>
            <p:nvPr/>
          </p:nvSpPr>
          <p:spPr>
            <a:xfrm rot="10800000">
              <a:off x="12043112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Triângulo isósceles 24">
              <a:extLst>
                <a:ext uri="{FF2B5EF4-FFF2-40B4-BE49-F238E27FC236}">
                  <a16:creationId xmlns:a16="http://schemas.microsoft.com/office/drawing/2014/main" id="{21075022-B935-43DB-8EF0-D2E2B834C5DC}"/>
                </a:ext>
              </a:extLst>
            </p:cNvPr>
            <p:cNvSpPr/>
            <p:nvPr/>
          </p:nvSpPr>
          <p:spPr>
            <a:xfrm rot="10800000">
              <a:off x="-983332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Triângulo isósceles 25">
              <a:extLst>
                <a:ext uri="{FF2B5EF4-FFF2-40B4-BE49-F238E27FC236}">
                  <a16:creationId xmlns:a16="http://schemas.microsoft.com/office/drawing/2014/main" id="{E0061675-7212-46ED-9768-11E522A4DDD7}"/>
                </a:ext>
              </a:extLst>
            </p:cNvPr>
            <p:cNvSpPr/>
            <p:nvPr/>
          </p:nvSpPr>
          <p:spPr>
            <a:xfrm rot="10800000">
              <a:off x="955208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Triângulo isósceles 26">
              <a:extLst>
                <a:ext uri="{FF2B5EF4-FFF2-40B4-BE49-F238E27FC236}">
                  <a16:creationId xmlns:a16="http://schemas.microsoft.com/office/drawing/2014/main" id="{EFEF0418-0DCF-427C-BC25-56E8EDBCD712}"/>
                </a:ext>
              </a:extLst>
            </p:cNvPr>
            <p:cNvSpPr/>
            <p:nvPr/>
          </p:nvSpPr>
          <p:spPr>
            <a:xfrm rot="10800000">
              <a:off x="3560496" y="-1061346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Triângulo isósceles 27">
              <a:extLst>
                <a:ext uri="{FF2B5EF4-FFF2-40B4-BE49-F238E27FC236}">
                  <a16:creationId xmlns:a16="http://schemas.microsoft.com/office/drawing/2014/main" id="{1D760D38-BE43-466A-ABFD-A30913431CC5}"/>
                </a:ext>
              </a:extLst>
            </p:cNvPr>
            <p:cNvSpPr/>
            <p:nvPr/>
          </p:nvSpPr>
          <p:spPr>
            <a:xfrm rot="10800000">
              <a:off x="7468428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Triângulo isósceles 28">
              <a:extLst>
                <a:ext uri="{FF2B5EF4-FFF2-40B4-BE49-F238E27FC236}">
                  <a16:creationId xmlns:a16="http://schemas.microsoft.com/office/drawing/2014/main" id="{3AFF0F43-A2A9-44EA-ACA1-18F4061A4B4C}"/>
                </a:ext>
              </a:extLst>
            </p:cNvPr>
            <p:cNvSpPr/>
            <p:nvPr/>
          </p:nvSpPr>
          <p:spPr>
            <a:xfrm rot="10800000">
              <a:off x="10073717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Triângulo isósceles 29">
              <a:extLst>
                <a:ext uri="{FF2B5EF4-FFF2-40B4-BE49-F238E27FC236}">
                  <a16:creationId xmlns:a16="http://schemas.microsoft.com/office/drawing/2014/main" id="{175A3656-3D4E-46F7-B2EE-FDFCF0082211}"/>
                </a:ext>
              </a:extLst>
            </p:cNvPr>
            <p:cNvSpPr/>
            <p:nvPr/>
          </p:nvSpPr>
          <p:spPr>
            <a:xfrm rot="10800000">
              <a:off x="8771072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Triângulo isósceles 30">
              <a:extLst>
                <a:ext uri="{FF2B5EF4-FFF2-40B4-BE49-F238E27FC236}">
                  <a16:creationId xmlns:a16="http://schemas.microsoft.com/office/drawing/2014/main" id="{2EA853D7-14CA-4A40-9496-9F26458134AE}"/>
                </a:ext>
              </a:extLst>
            </p:cNvPr>
            <p:cNvSpPr/>
            <p:nvPr/>
          </p:nvSpPr>
          <p:spPr>
            <a:xfrm rot="10800000">
              <a:off x="-347436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Triângulo isósceles 31">
              <a:extLst>
                <a:ext uri="{FF2B5EF4-FFF2-40B4-BE49-F238E27FC236}">
                  <a16:creationId xmlns:a16="http://schemas.microsoft.com/office/drawing/2014/main" id="{41B6CF29-CC3E-438B-BB74-9B40C0730F25}"/>
                </a:ext>
              </a:extLst>
            </p:cNvPr>
            <p:cNvSpPr/>
            <p:nvPr/>
          </p:nvSpPr>
          <p:spPr>
            <a:xfrm rot="10800000">
              <a:off x="4863140" y="-1061346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Triângulo isósceles 32">
              <a:extLst>
                <a:ext uri="{FF2B5EF4-FFF2-40B4-BE49-F238E27FC236}">
                  <a16:creationId xmlns:a16="http://schemas.microsoft.com/office/drawing/2014/main" id="{6F10F186-2BAD-4066-AD74-A8E675D607A7}"/>
                </a:ext>
              </a:extLst>
            </p:cNvPr>
            <p:cNvSpPr/>
            <p:nvPr/>
          </p:nvSpPr>
          <p:spPr>
            <a:xfrm rot="10800000">
              <a:off x="2257852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Triângulo isósceles 33">
              <a:extLst>
                <a:ext uri="{FF2B5EF4-FFF2-40B4-BE49-F238E27FC236}">
                  <a16:creationId xmlns:a16="http://schemas.microsoft.com/office/drawing/2014/main" id="{DAC2FDC1-F625-455C-B766-9978F6FDC70B}"/>
                </a:ext>
              </a:extLst>
            </p:cNvPr>
            <p:cNvSpPr/>
            <p:nvPr/>
          </p:nvSpPr>
          <p:spPr>
            <a:xfrm rot="10800000">
              <a:off x="6165784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Triângulo isósceles 34">
              <a:extLst>
                <a:ext uri="{FF2B5EF4-FFF2-40B4-BE49-F238E27FC236}">
                  <a16:creationId xmlns:a16="http://schemas.microsoft.com/office/drawing/2014/main" id="{3E8A3B1F-8090-4980-87B1-8A8AF93A9AED}"/>
                </a:ext>
              </a:extLst>
            </p:cNvPr>
            <p:cNvSpPr/>
            <p:nvPr/>
          </p:nvSpPr>
          <p:spPr>
            <a:xfrm>
              <a:off x="1591254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Triângulo isósceles 35">
              <a:extLst>
                <a:ext uri="{FF2B5EF4-FFF2-40B4-BE49-F238E27FC236}">
                  <a16:creationId xmlns:a16="http://schemas.microsoft.com/office/drawing/2014/main" id="{04C3AF8D-3B39-4017-8871-26A32D13728C}"/>
                </a:ext>
              </a:extLst>
            </p:cNvPr>
            <p:cNvSpPr/>
            <p:nvPr/>
          </p:nvSpPr>
          <p:spPr>
            <a:xfrm>
              <a:off x="4196542" y="-84363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Triângulo isósceles 36">
              <a:extLst>
                <a:ext uri="{FF2B5EF4-FFF2-40B4-BE49-F238E27FC236}">
                  <a16:creationId xmlns:a16="http://schemas.microsoft.com/office/drawing/2014/main" id="{E8E40257-C281-4EB5-9F0F-176730B1C778}"/>
                </a:ext>
              </a:extLst>
            </p:cNvPr>
            <p:cNvSpPr/>
            <p:nvPr/>
          </p:nvSpPr>
          <p:spPr>
            <a:xfrm>
              <a:off x="8104474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Triângulo isósceles 37">
              <a:extLst>
                <a:ext uri="{FF2B5EF4-FFF2-40B4-BE49-F238E27FC236}">
                  <a16:creationId xmlns:a16="http://schemas.microsoft.com/office/drawing/2014/main" id="{49FBB95E-50D0-42FB-9CBE-C1202AA230AB}"/>
                </a:ext>
              </a:extLst>
            </p:cNvPr>
            <p:cNvSpPr/>
            <p:nvPr/>
          </p:nvSpPr>
          <p:spPr>
            <a:xfrm>
              <a:off x="10709763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Triângulo isósceles 38">
              <a:extLst>
                <a:ext uri="{FF2B5EF4-FFF2-40B4-BE49-F238E27FC236}">
                  <a16:creationId xmlns:a16="http://schemas.microsoft.com/office/drawing/2014/main" id="{16175B55-6C3F-48B5-A3B7-923D6D86BE89}"/>
                </a:ext>
              </a:extLst>
            </p:cNvPr>
            <p:cNvSpPr/>
            <p:nvPr/>
          </p:nvSpPr>
          <p:spPr>
            <a:xfrm>
              <a:off x="9407118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Triângulo isósceles 39">
              <a:extLst>
                <a:ext uri="{FF2B5EF4-FFF2-40B4-BE49-F238E27FC236}">
                  <a16:creationId xmlns:a16="http://schemas.microsoft.com/office/drawing/2014/main" id="{C76EFB08-F0DE-4316-8CE2-ACD208EB98A6}"/>
                </a:ext>
              </a:extLst>
            </p:cNvPr>
            <p:cNvSpPr/>
            <p:nvPr/>
          </p:nvSpPr>
          <p:spPr>
            <a:xfrm>
              <a:off x="288610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Triângulo isósceles 40">
              <a:extLst>
                <a:ext uri="{FF2B5EF4-FFF2-40B4-BE49-F238E27FC236}">
                  <a16:creationId xmlns:a16="http://schemas.microsoft.com/office/drawing/2014/main" id="{058F490D-D660-4DB7-9E7F-389B195D134E}"/>
                </a:ext>
              </a:extLst>
            </p:cNvPr>
            <p:cNvSpPr/>
            <p:nvPr/>
          </p:nvSpPr>
          <p:spPr>
            <a:xfrm>
              <a:off x="5499186" y="-84363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Triângulo isósceles 41">
              <a:extLst>
                <a:ext uri="{FF2B5EF4-FFF2-40B4-BE49-F238E27FC236}">
                  <a16:creationId xmlns:a16="http://schemas.microsoft.com/office/drawing/2014/main" id="{5144F007-701C-44F8-BDBE-BFC6795AE77D}"/>
                </a:ext>
              </a:extLst>
            </p:cNvPr>
            <p:cNvSpPr/>
            <p:nvPr/>
          </p:nvSpPr>
          <p:spPr>
            <a:xfrm>
              <a:off x="2893898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Triângulo isósceles 42">
              <a:extLst>
                <a:ext uri="{FF2B5EF4-FFF2-40B4-BE49-F238E27FC236}">
                  <a16:creationId xmlns:a16="http://schemas.microsoft.com/office/drawing/2014/main" id="{40DF13F6-750B-42BC-A7FB-37487511F370}"/>
                </a:ext>
              </a:extLst>
            </p:cNvPr>
            <p:cNvSpPr/>
            <p:nvPr/>
          </p:nvSpPr>
          <p:spPr>
            <a:xfrm>
              <a:off x="6801830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" name="Triângulo isósceles 43">
              <a:extLst>
                <a:ext uri="{FF2B5EF4-FFF2-40B4-BE49-F238E27FC236}">
                  <a16:creationId xmlns:a16="http://schemas.microsoft.com/office/drawing/2014/main" id="{F6823146-0077-4328-9499-DDB53D904A30}"/>
                </a:ext>
              </a:extLst>
            </p:cNvPr>
            <p:cNvSpPr/>
            <p:nvPr/>
          </p:nvSpPr>
          <p:spPr>
            <a:xfrm>
              <a:off x="-1014035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" name="Triângulo isósceles 44">
              <a:extLst>
                <a:ext uri="{FF2B5EF4-FFF2-40B4-BE49-F238E27FC236}">
                  <a16:creationId xmlns:a16="http://schemas.microsoft.com/office/drawing/2014/main" id="{A7C15814-9E5E-4673-8EB9-83C5981DEB1B}"/>
                </a:ext>
              </a:extLst>
            </p:cNvPr>
            <p:cNvSpPr/>
            <p:nvPr/>
          </p:nvSpPr>
          <p:spPr>
            <a:xfrm rot="10800000">
              <a:off x="11376362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" name="Triângulo isósceles 45">
              <a:extLst>
                <a:ext uri="{FF2B5EF4-FFF2-40B4-BE49-F238E27FC236}">
                  <a16:creationId xmlns:a16="http://schemas.microsoft.com/office/drawing/2014/main" id="{E2316E69-B24A-4F1B-985B-A83FBBF610C3}"/>
                </a:ext>
              </a:extLst>
            </p:cNvPr>
            <p:cNvSpPr/>
            <p:nvPr/>
          </p:nvSpPr>
          <p:spPr>
            <a:xfrm rot="10800000">
              <a:off x="-1650082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" name="Triângulo isósceles 46">
              <a:extLst>
                <a:ext uri="{FF2B5EF4-FFF2-40B4-BE49-F238E27FC236}">
                  <a16:creationId xmlns:a16="http://schemas.microsoft.com/office/drawing/2014/main" id="{7A493814-9B66-45FF-9F06-03FBA2F1E2F5}"/>
                </a:ext>
              </a:extLst>
            </p:cNvPr>
            <p:cNvSpPr/>
            <p:nvPr/>
          </p:nvSpPr>
          <p:spPr>
            <a:xfrm rot="10800000">
              <a:off x="12679005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Triângulo isósceles 47">
              <a:extLst>
                <a:ext uri="{FF2B5EF4-FFF2-40B4-BE49-F238E27FC236}">
                  <a16:creationId xmlns:a16="http://schemas.microsoft.com/office/drawing/2014/main" id="{49A85C8B-2B4B-4C2C-837F-B68DA2B0CA55}"/>
                </a:ext>
              </a:extLst>
            </p:cNvPr>
            <p:cNvSpPr/>
            <p:nvPr/>
          </p:nvSpPr>
          <p:spPr>
            <a:xfrm>
              <a:off x="12012406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4" name="CaixaDeTexto 3">
            <a:extLst>
              <a:ext uri="{FF2B5EF4-FFF2-40B4-BE49-F238E27FC236}">
                <a16:creationId xmlns:a16="http://schemas.microsoft.com/office/drawing/2014/main" id="{58DE9C5B-15E0-41A1-80B6-BCBCB55E1F45}"/>
              </a:ext>
            </a:extLst>
          </p:cNvPr>
          <p:cNvSpPr txBox="1"/>
          <p:nvPr/>
        </p:nvSpPr>
        <p:spPr>
          <a:xfrm>
            <a:off x="-379804" y="465772"/>
            <a:ext cx="46070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800" b="0" i="0" u="none" strike="noStrike" kern="1200" cap="none" spc="0" normalizeH="0" baseline="0" noProof="0" dirty="0">
                <a:ln>
                  <a:solidFill>
                    <a:prstClr val="white">
                      <a:lumMod val="85000"/>
                    </a:prstClr>
                  </a:solidFill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Justificativa</a:t>
            </a:r>
          </a:p>
        </p:txBody>
      </p:sp>
      <p:sp>
        <p:nvSpPr>
          <p:cNvPr id="3" name="AutoShape 2" descr="Resultado de imagem para getnet lo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5" name="Forma livre 54"/>
          <p:cNvSpPr/>
          <p:nvPr/>
        </p:nvSpPr>
        <p:spPr>
          <a:xfrm>
            <a:off x="7258425" y="3669524"/>
            <a:ext cx="2135312" cy="836280"/>
          </a:xfrm>
          <a:custGeom>
            <a:avLst/>
            <a:gdLst>
              <a:gd name="connsiteX0" fmla="*/ 200509 w 2135312"/>
              <a:gd name="connsiteY0" fmla="*/ 1062 h 836280"/>
              <a:gd name="connsiteX1" fmla="*/ 1069383 w 2135312"/>
              <a:gd name="connsiteY1" fmla="*/ 101094 h 836280"/>
              <a:gd name="connsiteX2" fmla="*/ 1069383 w 2135312"/>
              <a:gd name="connsiteY2" fmla="*/ 102043 h 836280"/>
              <a:gd name="connsiteX3" fmla="*/ 1132766 w 2135312"/>
              <a:gd name="connsiteY3" fmla="*/ 50962 h 836280"/>
              <a:gd name="connsiteX4" fmla="*/ 2135312 w 2135312"/>
              <a:gd name="connsiteY4" fmla="*/ 104826 h 836280"/>
              <a:gd name="connsiteX5" fmla="*/ 2135312 w 2135312"/>
              <a:gd name="connsiteY5" fmla="*/ 735187 h 836280"/>
              <a:gd name="connsiteX6" fmla="*/ 1065929 w 2135312"/>
              <a:gd name="connsiteY6" fmla="*/ 735187 h 836280"/>
              <a:gd name="connsiteX7" fmla="*/ 1065929 w 2135312"/>
              <a:gd name="connsiteY7" fmla="*/ 734239 h 836280"/>
              <a:gd name="connsiteX8" fmla="*/ 1002546 w 2135312"/>
              <a:gd name="connsiteY8" fmla="*/ 785319 h 836280"/>
              <a:gd name="connsiteX9" fmla="*/ 0 w 2135312"/>
              <a:gd name="connsiteY9" fmla="*/ 731455 h 836280"/>
              <a:gd name="connsiteX10" fmla="*/ 0 w 2135312"/>
              <a:gd name="connsiteY10" fmla="*/ 101094 h 836280"/>
              <a:gd name="connsiteX11" fmla="*/ 200509 w 2135312"/>
              <a:gd name="connsiteY11" fmla="*/ 1062 h 836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135312" h="836280">
                <a:moveTo>
                  <a:pt x="200509" y="1062"/>
                </a:moveTo>
                <a:cubicBezTo>
                  <a:pt x="490134" y="-23391"/>
                  <a:pt x="779758" y="385632"/>
                  <a:pt x="1069383" y="101094"/>
                </a:cubicBezTo>
                <a:lnTo>
                  <a:pt x="1069383" y="102043"/>
                </a:lnTo>
                <a:lnTo>
                  <a:pt x="1132766" y="50962"/>
                </a:lnTo>
                <a:cubicBezTo>
                  <a:pt x="1466948" y="-161928"/>
                  <a:pt x="1801130" y="433140"/>
                  <a:pt x="2135312" y="104826"/>
                </a:cubicBezTo>
                <a:lnTo>
                  <a:pt x="2135312" y="735187"/>
                </a:lnTo>
                <a:cubicBezTo>
                  <a:pt x="1778851" y="1085387"/>
                  <a:pt x="1422390" y="384986"/>
                  <a:pt x="1065929" y="735187"/>
                </a:cubicBezTo>
                <a:lnTo>
                  <a:pt x="1065929" y="734239"/>
                </a:lnTo>
                <a:lnTo>
                  <a:pt x="1002546" y="785319"/>
                </a:lnTo>
                <a:cubicBezTo>
                  <a:pt x="668364" y="998209"/>
                  <a:pt x="334182" y="403142"/>
                  <a:pt x="0" y="731455"/>
                </a:cubicBezTo>
                <a:lnTo>
                  <a:pt x="0" y="101094"/>
                </a:lnTo>
                <a:cubicBezTo>
                  <a:pt x="66836" y="35432"/>
                  <a:pt x="133673" y="6704"/>
                  <a:pt x="200509" y="1062"/>
                </a:cubicBezTo>
                <a:close/>
              </a:path>
            </a:pathLst>
          </a:custGeom>
          <a:solidFill>
            <a:schemeClr val="tx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6" name="Retângulo 55"/>
          <p:cNvSpPr/>
          <p:nvPr/>
        </p:nvSpPr>
        <p:spPr>
          <a:xfrm>
            <a:off x="7151860" y="3631909"/>
            <a:ext cx="1183875" cy="881150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7" name="Retângulo 56"/>
          <p:cNvSpPr/>
          <p:nvPr/>
        </p:nvSpPr>
        <p:spPr>
          <a:xfrm>
            <a:off x="9388167" y="3631909"/>
            <a:ext cx="1183875" cy="881150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8" name="Retângulo de cantos arredondados 57"/>
          <p:cNvSpPr/>
          <p:nvPr/>
        </p:nvSpPr>
        <p:spPr>
          <a:xfrm>
            <a:off x="8335735" y="3629907"/>
            <a:ext cx="147746" cy="1572107"/>
          </a:xfrm>
          <a:prstGeom prst="roundRect">
            <a:avLst>
              <a:gd name="adj" fmla="val 40805"/>
            </a:avLst>
          </a:prstGeom>
          <a:solidFill>
            <a:schemeClr val="tx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59" name="Imagem 58"/>
          <p:cNvPicPr>
            <a:picLocks noChangeAspect="1"/>
          </p:cNvPicPr>
          <p:nvPr/>
        </p:nvPicPr>
        <p:blipFill>
          <a:blip r:embed="rId2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3224" y="3353297"/>
            <a:ext cx="1399547" cy="1352467"/>
          </a:xfrm>
          <a:prstGeom prst="rect">
            <a:avLst/>
          </a:prstGeom>
        </p:spPr>
      </p:pic>
      <p:pic>
        <p:nvPicPr>
          <p:cNvPr id="60" name="Imagem 5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3654" y="3485681"/>
            <a:ext cx="1906553" cy="1126420"/>
          </a:xfrm>
          <a:prstGeom prst="rect">
            <a:avLst/>
          </a:prstGeom>
        </p:spPr>
      </p:pic>
      <p:pic>
        <p:nvPicPr>
          <p:cNvPr id="61" name="Imagem 6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935000" y="2614134"/>
            <a:ext cx="1616897" cy="2924175"/>
          </a:xfrm>
          <a:prstGeom prst="rect">
            <a:avLst/>
          </a:prstGeom>
        </p:spPr>
      </p:pic>
      <p:grpSp>
        <p:nvGrpSpPr>
          <p:cNvPr id="62" name="Grupo 61"/>
          <p:cNvGrpSpPr/>
          <p:nvPr/>
        </p:nvGrpSpPr>
        <p:grpSpPr>
          <a:xfrm>
            <a:off x="7390832" y="4064714"/>
            <a:ext cx="936857" cy="510268"/>
            <a:chOff x="7727740" y="3713130"/>
            <a:chExt cx="936857" cy="510268"/>
          </a:xfrm>
        </p:grpSpPr>
        <p:sp>
          <p:nvSpPr>
            <p:cNvPr id="63" name="Seta para a direita 62"/>
            <p:cNvSpPr/>
            <p:nvPr/>
          </p:nvSpPr>
          <p:spPr>
            <a:xfrm>
              <a:off x="7727740" y="3713130"/>
              <a:ext cx="936857" cy="510268"/>
            </a:xfrm>
            <a:prstGeom prst="rightArrow">
              <a:avLst>
                <a:gd name="adj1" fmla="val 53088"/>
                <a:gd name="adj2" fmla="val 50904"/>
              </a:avLst>
            </a:prstGeom>
            <a:solidFill>
              <a:srgbClr val="FF000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pt-BR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4" name="CaixaDeTexto 63"/>
            <p:cNvSpPr txBox="1"/>
            <p:nvPr/>
          </p:nvSpPr>
          <p:spPr>
            <a:xfrm>
              <a:off x="7748039" y="3737405"/>
              <a:ext cx="85197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pt-BR" sz="2400" b="1" dirty="0">
                <a:ln w="38100">
                  <a:noFill/>
                </a:ln>
                <a:solidFill>
                  <a:schemeClr val="bg1"/>
                </a:solidFill>
              </a:endParaRPr>
            </a:p>
          </p:txBody>
        </p:sp>
      </p:grpSp>
      <p:grpSp>
        <p:nvGrpSpPr>
          <p:cNvPr id="65" name="Grupo 64"/>
          <p:cNvGrpSpPr/>
          <p:nvPr/>
        </p:nvGrpSpPr>
        <p:grpSpPr>
          <a:xfrm>
            <a:off x="7215527" y="3562216"/>
            <a:ext cx="972969" cy="510268"/>
            <a:chOff x="7200118" y="3263490"/>
            <a:chExt cx="972969" cy="510268"/>
          </a:xfrm>
        </p:grpSpPr>
        <p:sp>
          <p:nvSpPr>
            <p:cNvPr id="66" name="Seta para a direita 65"/>
            <p:cNvSpPr/>
            <p:nvPr/>
          </p:nvSpPr>
          <p:spPr>
            <a:xfrm flipH="1">
              <a:off x="7200118" y="3263490"/>
              <a:ext cx="934095" cy="510268"/>
            </a:xfrm>
            <a:prstGeom prst="rightArrow">
              <a:avLst>
                <a:gd name="adj1" fmla="val 58208"/>
                <a:gd name="adj2" fmla="val 53784"/>
              </a:avLst>
            </a:prstGeom>
            <a:solidFill>
              <a:srgbClr val="501E5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pt-BR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7" name="CaixaDeTexto 66"/>
            <p:cNvSpPr txBox="1"/>
            <p:nvPr/>
          </p:nvSpPr>
          <p:spPr>
            <a:xfrm>
              <a:off x="7307947" y="3284144"/>
              <a:ext cx="86514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pt-BR" sz="2400" b="1" dirty="0">
                <a:ln w="38100">
                  <a:noFill/>
                </a:ln>
                <a:solidFill>
                  <a:schemeClr val="bg1"/>
                </a:solidFill>
              </a:endParaRPr>
            </a:p>
          </p:txBody>
        </p:sp>
      </p:grpSp>
      <p:grpSp>
        <p:nvGrpSpPr>
          <p:cNvPr id="68" name="Grupo 67"/>
          <p:cNvGrpSpPr/>
          <p:nvPr/>
        </p:nvGrpSpPr>
        <p:grpSpPr>
          <a:xfrm>
            <a:off x="5210645" y="3589453"/>
            <a:ext cx="1290871" cy="510268"/>
            <a:chOff x="4683867" y="3237869"/>
            <a:chExt cx="1290871" cy="510268"/>
          </a:xfrm>
        </p:grpSpPr>
        <p:sp>
          <p:nvSpPr>
            <p:cNvPr id="69" name="Seta para a direita 68"/>
            <p:cNvSpPr/>
            <p:nvPr/>
          </p:nvSpPr>
          <p:spPr>
            <a:xfrm flipH="1">
              <a:off x="4683867" y="3237869"/>
              <a:ext cx="1290871" cy="510268"/>
            </a:xfrm>
            <a:prstGeom prst="rightArrow">
              <a:avLst>
                <a:gd name="adj1" fmla="val 56288"/>
                <a:gd name="adj2" fmla="val 53144"/>
              </a:avLst>
            </a:prstGeom>
            <a:solidFill>
              <a:srgbClr val="501E5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pt-BR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0" name="CaixaDeTexto 69"/>
            <p:cNvSpPr txBox="1"/>
            <p:nvPr/>
          </p:nvSpPr>
          <p:spPr>
            <a:xfrm>
              <a:off x="4859754" y="3266200"/>
              <a:ext cx="83201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pt-BR" sz="2400" b="1" dirty="0">
                <a:ln w="38100">
                  <a:noFill/>
                </a:ln>
                <a:solidFill>
                  <a:schemeClr val="bg1"/>
                </a:solidFill>
              </a:endParaRPr>
            </a:p>
          </p:txBody>
        </p:sp>
      </p:grpSp>
      <p:sp>
        <p:nvSpPr>
          <p:cNvPr id="71" name="Retângulo 70"/>
          <p:cNvSpPr/>
          <p:nvPr/>
        </p:nvSpPr>
        <p:spPr>
          <a:xfrm>
            <a:off x="1018946" y="3661586"/>
            <a:ext cx="543119" cy="836058"/>
          </a:xfrm>
          <a:prstGeom prst="rect">
            <a:avLst/>
          </a:prstGeom>
          <a:solidFill>
            <a:srgbClr val="FFFFFF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2" name="CaixaDeTexto 71"/>
          <p:cNvSpPr txBox="1"/>
          <p:nvPr/>
        </p:nvSpPr>
        <p:spPr>
          <a:xfrm rot="16200000">
            <a:off x="592097" y="3795063"/>
            <a:ext cx="11213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b="1" dirty="0">
                <a:ln w="38100">
                  <a:noFill/>
                </a:ln>
                <a:solidFill>
                  <a:srgbClr val="FF0000"/>
                </a:solidFill>
              </a:rPr>
              <a:t>Processando transação</a:t>
            </a:r>
          </a:p>
        </p:txBody>
      </p:sp>
      <p:pic>
        <p:nvPicPr>
          <p:cNvPr id="74" name="Imagem 73"/>
          <p:cNvPicPr>
            <a:picLocks noChangeAspect="1"/>
          </p:cNvPicPr>
          <p:nvPr/>
        </p:nvPicPr>
        <p:blipFill>
          <a:blip r:embed="rId5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1392" y="3626804"/>
            <a:ext cx="1294047" cy="1085914"/>
          </a:xfrm>
          <a:prstGeom prst="rect">
            <a:avLst/>
          </a:prstGeom>
        </p:spPr>
      </p:pic>
      <p:grpSp>
        <p:nvGrpSpPr>
          <p:cNvPr id="75" name="Grupo 74"/>
          <p:cNvGrpSpPr/>
          <p:nvPr/>
        </p:nvGrpSpPr>
        <p:grpSpPr>
          <a:xfrm>
            <a:off x="9592287" y="4051504"/>
            <a:ext cx="936857" cy="510268"/>
            <a:chOff x="9641809" y="3699920"/>
            <a:chExt cx="936857" cy="510268"/>
          </a:xfrm>
        </p:grpSpPr>
        <p:sp>
          <p:nvSpPr>
            <p:cNvPr id="76" name="Seta para a direita 75"/>
            <p:cNvSpPr/>
            <p:nvPr/>
          </p:nvSpPr>
          <p:spPr>
            <a:xfrm>
              <a:off x="9641809" y="3699920"/>
              <a:ext cx="936857" cy="510268"/>
            </a:xfrm>
            <a:prstGeom prst="rightArrow">
              <a:avLst>
                <a:gd name="adj1" fmla="val 53088"/>
                <a:gd name="adj2" fmla="val 50904"/>
              </a:avLst>
            </a:prstGeom>
            <a:solidFill>
              <a:srgbClr val="FF000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pt-BR" sz="1800" b="0" i="0" u="none" strike="noStrike" kern="0" cap="none" spc="0" normalizeH="0" baseline="0" noProof="0">
                <a:ln w="12700">
                  <a:solidFill>
                    <a:schemeClr val="tx1"/>
                  </a:solidFill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7" name="CaixaDeTexto 76"/>
            <p:cNvSpPr txBox="1"/>
            <p:nvPr/>
          </p:nvSpPr>
          <p:spPr>
            <a:xfrm>
              <a:off x="9673538" y="3711132"/>
              <a:ext cx="85197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pt-BR" sz="2400" b="1" dirty="0">
                <a:ln w="38100">
                  <a:noFill/>
                </a:ln>
                <a:solidFill>
                  <a:schemeClr val="bg1"/>
                </a:solidFill>
              </a:endParaRPr>
            </a:p>
          </p:txBody>
        </p:sp>
      </p:grpSp>
      <p:grpSp>
        <p:nvGrpSpPr>
          <p:cNvPr id="78" name="Grupo 77"/>
          <p:cNvGrpSpPr/>
          <p:nvPr/>
        </p:nvGrpSpPr>
        <p:grpSpPr>
          <a:xfrm>
            <a:off x="9713415" y="3615074"/>
            <a:ext cx="990903" cy="510268"/>
            <a:chOff x="9382013" y="3263490"/>
            <a:chExt cx="990903" cy="510268"/>
          </a:xfrm>
        </p:grpSpPr>
        <p:sp>
          <p:nvSpPr>
            <p:cNvPr id="79" name="Seta para a direita 78"/>
            <p:cNvSpPr/>
            <p:nvPr/>
          </p:nvSpPr>
          <p:spPr>
            <a:xfrm flipH="1">
              <a:off x="9382013" y="3263490"/>
              <a:ext cx="925902" cy="510268"/>
            </a:xfrm>
            <a:prstGeom prst="rightArrow">
              <a:avLst>
                <a:gd name="adj1" fmla="val 58208"/>
                <a:gd name="adj2" fmla="val 48664"/>
              </a:avLst>
            </a:prstGeom>
            <a:solidFill>
              <a:srgbClr val="501E5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pt-BR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0" name="CaixaDeTexto 79"/>
            <p:cNvSpPr txBox="1"/>
            <p:nvPr/>
          </p:nvSpPr>
          <p:spPr>
            <a:xfrm>
              <a:off x="9498034" y="3285777"/>
              <a:ext cx="87488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pt-BR" sz="2400" b="1" dirty="0">
                <a:ln w="38100">
                  <a:noFill/>
                </a:ln>
                <a:solidFill>
                  <a:schemeClr val="bg1"/>
                </a:solidFill>
              </a:endParaRPr>
            </a:p>
          </p:txBody>
        </p:sp>
      </p:grpSp>
      <p:grpSp>
        <p:nvGrpSpPr>
          <p:cNvPr id="83" name="Grupo 82"/>
          <p:cNvGrpSpPr/>
          <p:nvPr/>
        </p:nvGrpSpPr>
        <p:grpSpPr>
          <a:xfrm>
            <a:off x="4022053" y="4019864"/>
            <a:ext cx="1268674" cy="510268"/>
            <a:chOff x="4813148" y="3668280"/>
            <a:chExt cx="1268674" cy="510268"/>
          </a:xfrm>
        </p:grpSpPr>
        <p:sp>
          <p:nvSpPr>
            <p:cNvPr id="84" name="Seta para a direita 83"/>
            <p:cNvSpPr/>
            <p:nvPr/>
          </p:nvSpPr>
          <p:spPr>
            <a:xfrm>
              <a:off x="4813148" y="3668280"/>
              <a:ext cx="1268674" cy="510268"/>
            </a:xfrm>
            <a:prstGeom prst="rightArrow">
              <a:avLst>
                <a:gd name="adj1" fmla="val 56288"/>
                <a:gd name="adj2" fmla="val 53144"/>
              </a:avLst>
            </a:prstGeom>
            <a:solidFill>
              <a:srgbClr val="FF000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pt-BR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5" name="CaixaDeTexto 84"/>
            <p:cNvSpPr txBox="1"/>
            <p:nvPr/>
          </p:nvSpPr>
          <p:spPr>
            <a:xfrm>
              <a:off x="5159283" y="3692555"/>
              <a:ext cx="85197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pt-BR" sz="2400" b="1" dirty="0">
                <a:ln w="38100">
                  <a:noFill/>
                </a:ln>
                <a:solidFill>
                  <a:schemeClr val="bg1"/>
                </a:solidFill>
              </a:endParaRPr>
            </a:p>
          </p:txBody>
        </p:sp>
      </p:grpSp>
      <p:sp>
        <p:nvSpPr>
          <p:cNvPr id="86" name="CaixaDeTexto 85"/>
          <p:cNvSpPr txBox="1"/>
          <p:nvPr/>
        </p:nvSpPr>
        <p:spPr>
          <a:xfrm rot="16200000">
            <a:off x="586766" y="3789894"/>
            <a:ext cx="11213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b="1" dirty="0">
                <a:ln w="38100">
                  <a:noFill/>
                </a:ln>
                <a:solidFill>
                  <a:srgbClr val="FF0000"/>
                </a:solidFill>
              </a:rPr>
              <a:t>Transação autorizada</a:t>
            </a:r>
          </a:p>
        </p:txBody>
      </p:sp>
      <p:sp>
        <p:nvSpPr>
          <p:cNvPr id="87" name="Elipse 86"/>
          <p:cNvSpPr/>
          <p:nvPr/>
        </p:nvSpPr>
        <p:spPr>
          <a:xfrm>
            <a:off x="1428056" y="3956532"/>
            <a:ext cx="176732" cy="176732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8" name="Forma livre 87"/>
          <p:cNvSpPr/>
          <p:nvPr/>
        </p:nvSpPr>
        <p:spPr>
          <a:xfrm rot="16200000">
            <a:off x="1405569" y="3971170"/>
            <a:ext cx="254330" cy="147361"/>
          </a:xfrm>
          <a:custGeom>
            <a:avLst/>
            <a:gdLst>
              <a:gd name="connsiteX0" fmla="*/ 0 w 822192"/>
              <a:gd name="connsiteY0" fmla="*/ 130629 h 478171"/>
              <a:gd name="connsiteX1" fmla="*/ 215153 w 822192"/>
              <a:gd name="connsiteY1" fmla="*/ 476410 h 478171"/>
              <a:gd name="connsiteX2" fmla="*/ 822192 w 822192"/>
              <a:gd name="connsiteY2" fmla="*/ 0 h 478171"/>
              <a:gd name="connsiteX0" fmla="*/ 0 w 822192"/>
              <a:gd name="connsiteY0" fmla="*/ 130629 h 478174"/>
              <a:gd name="connsiteX1" fmla="*/ 307361 w 822192"/>
              <a:gd name="connsiteY1" fmla="*/ 476413 h 478174"/>
              <a:gd name="connsiteX2" fmla="*/ 822192 w 822192"/>
              <a:gd name="connsiteY2" fmla="*/ 0 h 478174"/>
              <a:gd name="connsiteX0" fmla="*/ 0 w 822192"/>
              <a:gd name="connsiteY0" fmla="*/ 130629 h 478174"/>
              <a:gd name="connsiteX1" fmla="*/ 307361 w 822192"/>
              <a:gd name="connsiteY1" fmla="*/ 476413 h 478174"/>
              <a:gd name="connsiteX2" fmla="*/ 822192 w 822192"/>
              <a:gd name="connsiteY2" fmla="*/ 0 h 478174"/>
              <a:gd name="connsiteX0" fmla="*/ 0 w 822192"/>
              <a:gd name="connsiteY0" fmla="*/ 130629 h 478174"/>
              <a:gd name="connsiteX1" fmla="*/ 307361 w 822192"/>
              <a:gd name="connsiteY1" fmla="*/ 476413 h 478174"/>
              <a:gd name="connsiteX2" fmla="*/ 822192 w 822192"/>
              <a:gd name="connsiteY2" fmla="*/ 0 h 478174"/>
              <a:gd name="connsiteX0" fmla="*/ 0 w 822192"/>
              <a:gd name="connsiteY0" fmla="*/ 130629 h 476413"/>
              <a:gd name="connsiteX1" fmla="*/ 307361 w 822192"/>
              <a:gd name="connsiteY1" fmla="*/ 476413 h 476413"/>
              <a:gd name="connsiteX2" fmla="*/ 822192 w 822192"/>
              <a:gd name="connsiteY2" fmla="*/ 0 h 476413"/>
              <a:gd name="connsiteX0" fmla="*/ 0 w 822192"/>
              <a:gd name="connsiteY0" fmla="*/ 130629 h 476413"/>
              <a:gd name="connsiteX1" fmla="*/ 307361 w 822192"/>
              <a:gd name="connsiteY1" fmla="*/ 476413 h 476413"/>
              <a:gd name="connsiteX2" fmla="*/ 822192 w 822192"/>
              <a:gd name="connsiteY2" fmla="*/ 0 h 476413"/>
              <a:gd name="connsiteX0" fmla="*/ 0 w 822192"/>
              <a:gd name="connsiteY0" fmla="*/ 130629 h 477849"/>
              <a:gd name="connsiteX1" fmla="*/ 307361 w 822192"/>
              <a:gd name="connsiteY1" fmla="*/ 476413 h 477849"/>
              <a:gd name="connsiteX2" fmla="*/ 822192 w 822192"/>
              <a:gd name="connsiteY2" fmla="*/ 0 h 477849"/>
              <a:gd name="connsiteX0" fmla="*/ 0 w 822192"/>
              <a:gd name="connsiteY0" fmla="*/ 130629 h 477849"/>
              <a:gd name="connsiteX1" fmla="*/ 307361 w 822192"/>
              <a:gd name="connsiteY1" fmla="*/ 476413 h 477849"/>
              <a:gd name="connsiteX2" fmla="*/ 822192 w 822192"/>
              <a:gd name="connsiteY2" fmla="*/ 0 h 477849"/>
              <a:gd name="connsiteX0" fmla="*/ 0 w 822192"/>
              <a:gd name="connsiteY0" fmla="*/ 130629 h 477849"/>
              <a:gd name="connsiteX1" fmla="*/ 307361 w 822192"/>
              <a:gd name="connsiteY1" fmla="*/ 476413 h 477849"/>
              <a:gd name="connsiteX2" fmla="*/ 822192 w 822192"/>
              <a:gd name="connsiteY2" fmla="*/ 0 h 477849"/>
              <a:gd name="connsiteX0" fmla="*/ 0 w 822192"/>
              <a:gd name="connsiteY0" fmla="*/ 130629 h 476416"/>
              <a:gd name="connsiteX1" fmla="*/ 307361 w 822192"/>
              <a:gd name="connsiteY1" fmla="*/ 476413 h 476416"/>
              <a:gd name="connsiteX2" fmla="*/ 822192 w 822192"/>
              <a:gd name="connsiteY2" fmla="*/ 0 h 476416"/>
              <a:gd name="connsiteX0" fmla="*/ 0 w 822192"/>
              <a:gd name="connsiteY0" fmla="*/ 130629 h 476499"/>
              <a:gd name="connsiteX1" fmla="*/ 307361 w 822192"/>
              <a:gd name="connsiteY1" fmla="*/ 476413 h 476499"/>
              <a:gd name="connsiteX2" fmla="*/ 822192 w 822192"/>
              <a:gd name="connsiteY2" fmla="*/ 0 h 476499"/>
              <a:gd name="connsiteX0" fmla="*/ 125 w 822317"/>
              <a:gd name="connsiteY0" fmla="*/ 130629 h 476458"/>
              <a:gd name="connsiteX1" fmla="*/ 307486 w 822317"/>
              <a:gd name="connsiteY1" fmla="*/ 476413 h 476458"/>
              <a:gd name="connsiteX2" fmla="*/ 822317 w 822317"/>
              <a:gd name="connsiteY2" fmla="*/ 0 h 476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22317" h="476458">
                <a:moveTo>
                  <a:pt x="125" y="130629"/>
                </a:moveTo>
                <a:cubicBezTo>
                  <a:pt x="-6920" y="160727"/>
                  <a:pt x="285486" y="480834"/>
                  <a:pt x="307486" y="476413"/>
                </a:cubicBezTo>
                <a:cubicBezTo>
                  <a:pt x="366512" y="464552"/>
                  <a:pt x="774932" y="69159"/>
                  <a:pt x="822317" y="0"/>
                </a:cubicBezTo>
              </a:path>
            </a:pathLst>
          </a:cu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4" name="Retângulo 93"/>
          <p:cNvSpPr/>
          <p:nvPr/>
        </p:nvSpPr>
        <p:spPr>
          <a:xfrm>
            <a:off x="6629285" y="3589453"/>
            <a:ext cx="238337" cy="27710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5" name="Retângulo 94"/>
          <p:cNvSpPr/>
          <p:nvPr/>
        </p:nvSpPr>
        <p:spPr>
          <a:xfrm>
            <a:off x="513088" y="3589453"/>
            <a:ext cx="254603" cy="972319"/>
          </a:xfrm>
          <a:prstGeom prst="rect">
            <a:avLst/>
          </a:prstGeom>
          <a:solidFill>
            <a:srgbClr val="0C080D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6" name="CaixaDeTexto 95">
            <a:extLst>
              <a:ext uri="{FF2B5EF4-FFF2-40B4-BE49-F238E27FC236}">
                <a16:creationId xmlns:a16="http://schemas.microsoft.com/office/drawing/2014/main" id="{58DE9C5B-15E0-41A1-80B6-BCBCB55E1F45}"/>
              </a:ext>
            </a:extLst>
          </p:cNvPr>
          <p:cNvSpPr txBox="1"/>
          <p:nvPr/>
        </p:nvSpPr>
        <p:spPr>
          <a:xfrm rot="21424857">
            <a:off x="5357372" y="4581829"/>
            <a:ext cx="2729836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defRPr/>
            </a:pPr>
            <a:r>
              <a:rPr lang="pt-BR" sz="3600" b="1" dirty="0">
                <a:ln>
                  <a:solidFill>
                    <a:prstClr val="white">
                      <a:lumMod val="8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Adquirente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3200" dirty="0">
              <a:ln>
                <a:solidFill>
                  <a:prstClr val="white">
                    <a:lumMod val="85000"/>
                  </a:prstClr>
                </a:solidFill>
              </a:ln>
              <a:solidFill>
                <a:srgbClr val="E7E6E6">
                  <a:lumMod val="50000"/>
                </a:srgb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97" name="CaixaDeTexto 96">
            <a:extLst>
              <a:ext uri="{FF2B5EF4-FFF2-40B4-BE49-F238E27FC236}">
                <a16:creationId xmlns:a16="http://schemas.microsoft.com/office/drawing/2014/main" id="{58DE9C5B-15E0-41A1-80B6-BCBCB55E1F45}"/>
              </a:ext>
            </a:extLst>
          </p:cNvPr>
          <p:cNvSpPr txBox="1"/>
          <p:nvPr/>
        </p:nvSpPr>
        <p:spPr>
          <a:xfrm rot="21424857">
            <a:off x="7563036" y="2917799"/>
            <a:ext cx="2729836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defRPr/>
            </a:pPr>
            <a:r>
              <a:rPr lang="pt-BR" sz="3600" b="1" dirty="0">
                <a:ln>
                  <a:solidFill>
                    <a:prstClr val="white">
                      <a:lumMod val="8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Bandeira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3200" dirty="0">
              <a:ln>
                <a:solidFill>
                  <a:prstClr val="white">
                    <a:lumMod val="85000"/>
                  </a:prstClr>
                </a:solidFill>
              </a:ln>
              <a:solidFill>
                <a:srgbClr val="E7E6E6">
                  <a:lumMod val="50000"/>
                </a:srgb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98" name="CaixaDeTexto 97">
            <a:extLst>
              <a:ext uri="{FF2B5EF4-FFF2-40B4-BE49-F238E27FC236}">
                <a16:creationId xmlns:a16="http://schemas.microsoft.com/office/drawing/2014/main" id="{58DE9C5B-15E0-41A1-80B6-BCBCB55E1F45}"/>
              </a:ext>
            </a:extLst>
          </p:cNvPr>
          <p:cNvSpPr txBox="1"/>
          <p:nvPr/>
        </p:nvSpPr>
        <p:spPr>
          <a:xfrm rot="21424857">
            <a:off x="9927525" y="4680870"/>
            <a:ext cx="2729836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defRPr/>
            </a:pPr>
            <a:r>
              <a:rPr lang="pt-BR" sz="3600" b="1" dirty="0">
                <a:ln>
                  <a:solidFill>
                    <a:prstClr val="white">
                      <a:lumMod val="8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Emissor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3200" dirty="0">
              <a:ln>
                <a:solidFill>
                  <a:prstClr val="white">
                    <a:lumMod val="85000"/>
                  </a:prstClr>
                </a:solidFill>
              </a:ln>
              <a:solidFill>
                <a:srgbClr val="E7E6E6">
                  <a:lumMod val="50000"/>
                </a:srgb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8940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9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4.81481E-6 L 0.08711 -4.81481E-6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4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path" presetSubtype="0" accel="15000" decel="16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2.22222E-6 L -0.09284 2.22222E-6 " pathEditMode="relative" rAng="0" ptsTypes="AA">
                                      <p:cBhvr>
                                        <p:cTn id="13" dur="12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648" y="0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1" dur="2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518 3.7037E-7 L 0.03542 3.7037E-7 " pathEditMode="relative" rAng="0" ptsTypes="AA">
                                      <p:cBhvr>
                                        <p:cTn id="28" dur="12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2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5456 -1.11111E-6 L -1.45833E-6 -1.11111E-6 " pathEditMode="relative" rAng="0" ptsTypes="AA">
                                      <p:cBhvr>
                                        <p:cTn id="35" dur="12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2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18 7.40741E-7 L -2.08333E-7 7.40741E-7 " pathEditMode="relative" rAng="0" ptsTypes="AA">
                                      <p:cBhvr>
                                        <p:cTn id="42" dur="12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8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508 -1.85185E-6 L -0.0375 -0.00069 " pathEditMode="relative" rAng="0" ptsTypes="AA">
                                      <p:cBhvr>
                                        <p:cTn id="49" dur="12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35" y="-46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672 -1.85185E-6 L -0.00599 -1.85185E-6 " pathEditMode="relative" rAng="0" ptsTypes="AA">
                                      <p:cBhvr>
                                        <p:cTn id="65" dur="12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3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547 1.85185E-6 L -0.11185 1.85185E-6 " pathEditMode="relative" rAng="0" ptsTypes="AA">
                                      <p:cBhvr>
                                        <p:cTn id="72" dur="12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326" y="0"/>
                                    </p:animMotion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1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grpId="2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55" grpId="0" animBg="1"/>
      <p:bldP spid="71" grpId="0" animBg="1"/>
      <p:bldP spid="72" grpId="0"/>
      <p:bldP spid="72" grpId="1"/>
      <p:bldP spid="86" grpId="0"/>
      <p:bldP spid="87" grpId="0" animBg="1"/>
      <p:bldP spid="87" grpId="1" animBg="1"/>
      <p:bldP spid="87" grpId="2" animBg="1"/>
      <p:bldP spid="8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tângulo 49">
            <a:extLst>
              <a:ext uri="{FF2B5EF4-FFF2-40B4-BE49-F238E27FC236}">
                <a16:creationId xmlns:a16="http://schemas.microsoft.com/office/drawing/2014/main" id="{A4357ABB-DC29-4ACA-B4A4-03F5BCFDD76F}"/>
              </a:ext>
            </a:extLst>
          </p:cNvPr>
          <p:cNvSpPr/>
          <p:nvPr/>
        </p:nvSpPr>
        <p:spPr>
          <a:xfrm rot="5400000">
            <a:off x="-553677" y="-11608278"/>
            <a:ext cx="13323114" cy="1474647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‘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</a:t>
            </a: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9" name="Agrupar 48">
            <a:extLst>
              <a:ext uri="{FF2B5EF4-FFF2-40B4-BE49-F238E27FC236}">
                <a16:creationId xmlns:a16="http://schemas.microsoft.com/office/drawing/2014/main" id="{6440CE72-61FC-4487-A1AD-23A9F72786C9}"/>
              </a:ext>
            </a:extLst>
          </p:cNvPr>
          <p:cNvGrpSpPr/>
          <p:nvPr/>
        </p:nvGrpSpPr>
        <p:grpSpPr>
          <a:xfrm>
            <a:off x="-1650082" y="-1061347"/>
            <a:ext cx="15485067" cy="2882473"/>
            <a:chOff x="-1650082" y="-1061347"/>
            <a:chExt cx="15485067" cy="2882473"/>
          </a:xfrm>
        </p:grpSpPr>
        <p:sp>
          <p:nvSpPr>
            <p:cNvPr id="5" name="Triângulo isósceles 4">
              <a:extLst>
                <a:ext uri="{FF2B5EF4-FFF2-40B4-BE49-F238E27FC236}">
                  <a16:creationId xmlns:a16="http://schemas.microsoft.com/office/drawing/2014/main" id="{C8D0F383-3368-489A-8070-6400AD3F3F5F}"/>
                </a:ext>
              </a:extLst>
            </p:cNvPr>
            <p:cNvSpPr/>
            <p:nvPr/>
          </p:nvSpPr>
          <p:spPr>
            <a:xfrm rot="10800000">
              <a:off x="1621958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" name="Triângulo isósceles 5">
              <a:extLst>
                <a:ext uri="{FF2B5EF4-FFF2-40B4-BE49-F238E27FC236}">
                  <a16:creationId xmlns:a16="http://schemas.microsoft.com/office/drawing/2014/main" id="{916BA8D4-F095-4D07-BDF3-541B470BA574}"/>
                </a:ext>
              </a:extLst>
            </p:cNvPr>
            <p:cNvSpPr/>
            <p:nvPr/>
          </p:nvSpPr>
          <p:spPr>
            <a:xfrm rot="10800000">
              <a:off x="4227246" y="45444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" name="Triângulo isósceles 6">
              <a:extLst>
                <a:ext uri="{FF2B5EF4-FFF2-40B4-BE49-F238E27FC236}">
                  <a16:creationId xmlns:a16="http://schemas.microsoft.com/office/drawing/2014/main" id="{5C4BF980-12EE-408E-933F-EBA1F1198F24}"/>
                </a:ext>
              </a:extLst>
            </p:cNvPr>
            <p:cNvSpPr/>
            <p:nvPr/>
          </p:nvSpPr>
          <p:spPr>
            <a:xfrm rot="10800000">
              <a:off x="8135178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Triângulo isósceles 7">
              <a:extLst>
                <a:ext uri="{FF2B5EF4-FFF2-40B4-BE49-F238E27FC236}">
                  <a16:creationId xmlns:a16="http://schemas.microsoft.com/office/drawing/2014/main" id="{4BA263A8-BCC5-41F9-BC47-CEC18C44F70E}"/>
                </a:ext>
              </a:extLst>
            </p:cNvPr>
            <p:cNvSpPr/>
            <p:nvPr/>
          </p:nvSpPr>
          <p:spPr>
            <a:xfrm rot="10800000">
              <a:off x="10740467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Triângulo isósceles 8">
              <a:extLst>
                <a:ext uri="{FF2B5EF4-FFF2-40B4-BE49-F238E27FC236}">
                  <a16:creationId xmlns:a16="http://schemas.microsoft.com/office/drawing/2014/main" id="{505DA551-6770-4E6A-858E-C305CCE7C0AA}"/>
                </a:ext>
              </a:extLst>
            </p:cNvPr>
            <p:cNvSpPr/>
            <p:nvPr/>
          </p:nvSpPr>
          <p:spPr>
            <a:xfrm rot="10800000">
              <a:off x="9437822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Triângulo isósceles 9">
              <a:extLst>
                <a:ext uri="{FF2B5EF4-FFF2-40B4-BE49-F238E27FC236}">
                  <a16:creationId xmlns:a16="http://schemas.microsoft.com/office/drawing/2014/main" id="{89696002-1D35-4BEC-B725-1002EA4099CF}"/>
                </a:ext>
              </a:extLst>
            </p:cNvPr>
            <p:cNvSpPr/>
            <p:nvPr/>
          </p:nvSpPr>
          <p:spPr>
            <a:xfrm rot="10800000">
              <a:off x="319314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Triângulo isósceles 10">
              <a:extLst>
                <a:ext uri="{FF2B5EF4-FFF2-40B4-BE49-F238E27FC236}">
                  <a16:creationId xmlns:a16="http://schemas.microsoft.com/office/drawing/2014/main" id="{15D2D9B7-B10F-4291-B2E0-090D3D39E5CC}"/>
                </a:ext>
              </a:extLst>
            </p:cNvPr>
            <p:cNvSpPr/>
            <p:nvPr/>
          </p:nvSpPr>
          <p:spPr>
            <a:xfrm rot="10800000">
              <a:off x="5529890" y="45444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Triângulo isósceles 11">
              <a:extLst>
                <a:ext uri="{FF2B5EF4-FFF2-40B4-BE49-F238E27FC236}">
                  <a16:creationId xmlns:a16="http://schemas.microsoft.com/office/drawing/2014/main" id="{15CA2A02-8961-4B96-B491-8568495548BB}"/>
                </a:ext>
              </a:extLst>
            </p:cNvPr>
            <p:cNvSpPr/>
            <p:nvPr/>
          </p:nvSpPr>
          <p:spPr>
            <a:xfrm rot="10800000">
              <a:off x="2924602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Triângulo isósceles 12">
              <a:extLst>
                <a:ext uri="{FF2B5EF4-FFF2-40B4-BE49-F238E27FC236}">
                  <a16:creationId xmlns:a16="http://schemas.microsoft.com/office/drawing/2014/main" id="{6A9E365D-C6D7-428C-8896-21DC9685A94C}"/>
                </a:ext>
              </a:extLst>
            </p:cNvPr>
            <p:cNvSpPr/>
            <p:nvPr/>
          </p:nvSpPr>
          <p:spPr>
            <a:xfrm rot="10800000">
              <a:off x="6832534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Triângulo isósceles 13">
              <a:extLst>
                <a:ext uri="{FF2B5EF4-FFF2-40B4-BE49-F238E27FC236}">
                  <a16:creationId xmlns:a16="http://schemas.microsoft.com/office/drawing/2014/main" id="{79D0160E-1DCD-409A-812E-3A99BC35F273}"/>
                </a:ext>
              </a:extLst>
            </p:cNvPr>
            <p:cNvSpPr/>
            <p:nvPr/>
          </p:nvSpPr>
          <p:spPr>
            <a:xfrm>
              <a:off x="2258004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Triângulo isósceles 14">
              <a:extLst>
                <a:ext uri="{FF2B5EF4-FFF2-40B4-BE49-F238E27FC236}">
                  <a16:creationId xmlns:a16="http://schemas.microsoft.com/office/drawing/2014/main" id="{1A119246-E84C-4C88-AF16-C9DFB448BB69}"/>
                </a:ext>
              </a:extLst>
            </p:cNvPr>
            <p:cNvSpPr/>
            <p:nvPr/>
          </p:nvSpPr>
          <p:spPr>
            <a:xfrm>
              <a:off x="4863292" y="67216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Triângulo isósceles 15">
              <a:extLst>
                <a:ext uri="{FF2B5EF4-FFF2-40B4-BE49-F238E27FC236}">
                  <a16:creationId xmlns:a16="http://schemas.microsoft.com/office/drawing/2014/main" id="{E3CD4458-8991-4082-B4D2-D3DBE9031B27}"/>
                </a:ext>
              </a:extLst>
            </p:cNvPr>
            <p:cNvSpPr/>
            <p:nvPr/>
          </p:nvSpPr>
          <p:spPr>
            <a:xfrm>
              <a:off x="8771224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Triângulo isósceles 16">
              <a:extLst>
                <a:ext uri="{FF2B5EF4-FFF2-40B4-BE49-F238E27FC236}">
                  <a16:creationId xmlns:a16="http://schemas.microsoft.com/office/drawing/2014/main" id="{C12BC7A0-F34D-4057-9093-370038233747}"/>
                </a:ext>
              </a:extLst>
            </p:cNvPr>
            <p:cNvSpPr/>
            <p:nvPr/>
          </p:nvSpPr>
          <p:spPr>
            <a:xfrm>
              <a:off x="11376513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Triângulo isósceles 17">
              <a:extLst>
                <a:ext uri="{FF2B5EF4-FFF2-40B4-BE49-F238E27FC236}">
                  <a16:creationId xmlns:a16="http://schemas.microsoft.com/office/drawing/2014/main" id="{0799028A-F441-4A01-8444-001C88B96E71}"/>
                </a:ext>
              </a:extLst>
            </p:cNvPr>
            <p:cNvSpPr/>
            <p:nvPr/>
          </p:nvSpPr>
          <p:spPr>
            <a:xfrm>
              <a:off x="10073868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Triângulo isósceles 18">
              <a:extLst>
                <a:ext uri="{FF2B5EF4-FFF2-40B4-BE49-F238E27FC236}">
                  <a16:creationId xmlns:a16="http://schemas.microsoft.com/office/drawing/2014/main" id="{6D856558-23BC-4989-BCF6-D86C4D8E9E0D}"/>
                </a:ext>
              </a:extLst>
            </p:cNvPr>
            <p:cNvSpPr/>
            <p:nvPr/>
          </p:nvSpPr>
          <p:spPr>
            <a:xfrm>
              <a:off x="955360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Triângulo isósceles 19">
              <a:extLst>
                <a:ext uri="{FF2B5EF4-FFF2-40B4-BE49-F238E27FC236}">
                  <a16:creationId xmlns:a16="http://schemas.microsoft.com/office/drawing/2014/main" id="{6E7D07E6-23FA-468A-BF8C-0A37149CBAEB}"/>
                </a:ext>
              </a:extLst>
            </p:cNvPr>
            <p:cNvSpPr/>
            <p:nvPr/>
          </p:nvSpPr>
          <p:spPr>
            <a:xfrm>
              <a:off x="6165936" y="67216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Triângulo isósceles 20">
              <a:extLst>
                <a:ext uri="{FF2B5EF4-FFF2-40B4-BE49-F238E27FC236}">
                  <a16:creationId xmlns:a16="http://schemas.microsoft.com/office/drawing/2014/main" id="{A1DE1D6F-2115-416A-B2CF-3C649634E7C8}"/>
                </a:ext>
              </a:extLst>
            </p:cNvPr>
            <p:cNvSpPr/>
            <p:nvPr/>
          </p:nvSpPr>
          <p:spPr>
            <a:xfrm>
              <a:off x="3560648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Triângulo isósceles 21">
              <a:extLst>
                <a:ext uri="{FF2B5EF4-FFF2-40B4-BE49-F238E27FC236}">
                  <a16:creationId xmlns:a16="http://schemas.microsoft.com/office/drawing/2014/main" id="{F31CECDF-FA09-4FA3-A8AF-86F6C19741D8}"/>
                </a:ext>
              </a:extLst>
            </p:cNvPr>
            <p:cNvSpPr/>
            <p:nvPr/>
          </p:nvSpPr>
          <p:spPr>
            <a:xfrm>
              <a:off x="7468580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Triângulo isósceles 22">
              <a:extLst>
                <a:ext uri="{FF2B5EF4-FFF2-40B4-BE49-F238E27FC236}">
                  <a16:creationId xmlns:a16="http://schemas.microsoft.com/office/drawing/2014/main" id="{AB9B21E0-F099-4504-BD15-F5F384FF0224}"/>
                </a:ext>
              </a:extLst>
            </p:cNvPr>
            <p:cNvSpPr/>
            <p:nvPr/>
          </p:nvSpPr>
          <p:spPr>
            <a:xfrm>
              <a:off x="-347285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Triângulo isósceles 23">
              <a:extLst>
                <a:ext uri="{FF2B5EF4-FFF2-40B4-BE49-F238E27FC236}">
                  <a16:creationId xmlns:a16="http://schemas.microsoft.com/office/drawing/2014/main" id="{7566E4BE-F92C-4ECB-8BA1-52E4ACBC3364}"/>
                </a:ext>
              </a:extLst>
            </p:cNvPr>
            <p:cNvSpPr/>
            <p:nvPr/>
          </p:nvSpPr>
          <p:spPr>
            <a:xfrm rot="10800000">
              <a:off x="12043112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Triângulo isósceles 24">
              <a:extLst>
                <a:ext uri="{FF2B5EF4-FFF2-40B4-BE49-F238E27FC236}">
                  <a16:creationId xmlns:a16="http://schemas.microsoft.com/office/drawing/2014/main" id="{21075022-B935-43DB-8EF0-D2E2B834C5DC}"/>
                </a:ext>
              </a:extLst>
            </p:cNvPr>
            <p:cNvSpPr/>
            <p:nvPr/>
          </p:nvSpPr>
          <p:spPr>
            <a:xfrm rot="10800000">
              <a:off x="-983332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Triângulo isósceles 25">
              <a:extLst>
                <a:ext uri="{FF2B5EF4-FFF2-40B4-BE49-F238E27FC236}">
                  <a16:creationId xmlns:a16="http://schemas.microsoft.com/office/drawing/2014/main" id="{E0061675-7212-46ED-9768-11E522A4DDD7}"/>
                </a:ext>
              </a:extLst>
            </p:cNvPr>
            <p:cNvSpPr/>
            <p:nvPr/>
          </p:nvSpPr>
          <p:spPr>
            <a:xfrm rot="10800000">
              <a:off x="955208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Triângulo isósceles 26">
              <a:extLst>
                <a:ext uri="{FF2B5EF4-FFF2-40B4-BE49-F238E27FC236}">
                  <a16:creationId xmlns:a16="http://schemas.microsoft.com/office/drawing/2014/main" id="{EFEF0418-0DCF-427C-BC25-56E8EDBCD712}"/>
                </a:ext>
              </a:extLst>
            </p:cNvPr>
            <p:cNvSpPr/>
            <p:nvPr/>
          </p:nvSpPr>
          <p:spPr>
            <a:xfrm rot="10800000">
              <a:off x="3560496" y="-1061346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Triângulo isósceles 27">
              <a:extLst>
                <a:ext uri="{FF2B5EF4-FFF2-40B4-BE49-F238E27FC236}">
                  <a16:creationId xmlns:a16="http://schemas.microsoft.com/office/drawing/2014/main" id="{1D760D38-BE43-466A-ABFD-A30913431CC5}"/>
                </a:ext>
              </a:extLst>
            </p:cNvPr>
            <p:cNvSpPr/>
            <p:nvPr/>
          </p:nvSpPr>
          <p:spPr>
            <a:xfrm rot="10800000">
              <a:off x="7468428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Triângulo isósceles 28">
              <a:extLst>
                <a:ext uri="{FF2B5EF4-FFF2-40B4-BE49-F238E27FC236}">
                  <a16:creationId xmlns:a16="http://schemas.microsoft.com/office/drawing/2014/main" id="{3AFF0F43-A2A9-44EA-ACA1-18F4061A4B4C}"/>
                </a:ext>
              </a:extLst>
            </p:cNvPr>
            <p:cNvSpPr/>
            <p:nvPr/>
          </p:nvSpPr>
          <p:spPr>
            <a:xfrm rot="10800000">
              <a:off x="10073717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Triângulo isósceles 29">
              <a:extLst>
                <a:ext uri="{FF2B5EF4-FFF2-40B4-BE49-F238E27FC236}">
                  <a16:creationId xmlns:a16="http://schemas.microsoft.com/office/drawing/2014/main" id="{175A3656-3D4E-46F7-B2EE-FDFCF0082211}"/>
                </a:ext>
              </a:extLst>
            </p:cNvPr>
            <p:cNvSpPr/>
            <p:nvPr/>
          </p:nvSpPr>
          <p:spPr>
            <a:xfrm rot="10800000">
              <a:off x="8771072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Triângulo isósceles 30">
              <a:extLst>
                <a:ext uri="{FF2B5EF4-FFF2-40B4-BE49-F238E27FC236}">
                  <a16:creationId xmlns:a16="http://schemas.microsoft.com/office/drawing/2014/main" id="{2EA853D7-14CA-4A40-9496-9F26458134AE}"/>
                </a:ext>
              </a:extLst>
            </p:cNvPr>
            <p:cNvSpPr/>
            <p:nvPr/>
          </p:nvSpPr>
          <p:spPr>
            <a:xfrm rot="10800000">
              <a:off x="-347436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Triângulo isósceles 31">
              <a:extLst>
                <a:ext uri="{FF2B5EF4-FFF2-40B4-BE49-F238E27FC236}">
                  <a16:creationId xmlns:a16="http://schemas.microsoft.com/office/drawing/2014/main" id="{41B6CF29-CC3E-438B-BB74-9B40C0730F25}"/>
                </a:ext>
              </a:extLst>
            </p:cNvPr>
            <p:cNvSpPr/>
            <p:nvPr/>
          </p:nvSpPr>
          <p:spPr>
            <a:xfrm rot="10800000">
              <a:off x="4863140" y="-1061346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Triângulo isósceles 32">
              <a:extLst>
                <a:ext uri="{FF2B5EF4-FFF2-40B4-BE49-F238E27FC236}">
                  <a16:creationId xmlns:a16="http://schemas.microsoft.com/office/drawing/2014/main" id="{6F10F186-2BAD-4066-AD74-A8E675D607A7}"/>
                </a:ext>
              </a:extLst>
            </p:cNvPr>
            <p:cNvSpPr/>
            <p:nvPr/>
          </p:nvSpPr>
          <p:spPr>
            <a:xfrm rot="10800000">
              <a:off x="2257852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Triângulo isósceles 33">
              <a:extLst>
                <a:ext uri="{FF2B5EF4-FFF2-40B4-BE49-F238E27FC236}">
                  <a16:creationId xmlns:a16="http://schemas.microsoft.com/office/drawing/2014/main" id="{DAC2FDC1-F625-455C-B766-9978F6FDC70B}"/>
                </a:ext>
              </a:extLst>
            </p:cNvPr>
            <p:cNvSpPr/>
            <p:nvPr/>
          </p:nvSpPr>
          <p:spPr>
            <a:xfrm rot="10800000">
              <a:off x="6165784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Triângulo isósceles 34">
              <a:extLst>
                <a:ext uri="{FF2B5EF4-FFF2-40B4-BE49-F238E27FC236}">
                  <a16:creationId xmlns:a16="http://schemas.microsoft.com/office/drawing/2014/main" id="{3E8A3B1F-8090-4980-87B1-8A8AF93A9AED}"/>
                </a:ext>
              </a:extLst>
            </p:cNvPr>
            <p:cNvSpPr/>
            <p:nvPr/>
          </p:nvSpPr>
          <p:spPr>
            <a:xfrm>
              <a:off x="1591254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Triângulo isósceles 35">
              <a:extLst>
                <a:ext uri="{FF2B5EF4-FFF2-40B4-BE49-F238E27FC236}">
                  <a16:creationId xmlns:a16="http://schemas.microsoft.com/office/drawing/2014/main" id="{04C3AF8D-3B39-4017-8871-26A32D13728C}"/>
                </a:ext>
              </a:extLst>
            </p:cNvPr>
            <p:cNvSpPr/>
            <p:nvPr/>
          </p:nvSpPr>
          <p:spPr>
            <a:xfrm>
              <a:off x="4196542" y="-84363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Triângulo isósceles 36">
              <a:extLst>
                <a:ext uri="{FF2B5EF4-FFF2-40B4-BE49-F238E27FC236}">
                  <a16:creationId xmlns:a16="http://schemas.microsoft.com/office/drawing/2014/main" id="{E8E40257-C281-4EB5-9F0F-176730B1C778}"/>
                </a:ext>
              </a:extLst>
            </p:cNvPr>
            <p:cNvSpPr/>
            <p:nvPr/>
          </p:nvSpPr>
          <p:spPr>
            <a:xfrm>
              <a:off x="8104474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Triângulo isósceles 37">
              <a:extLst>
                <a:ext uri="{FF2B5EF4-FFF2-40B4-BE49-F238E27FC236}">
                  <a16:creationId xmlns:a16="http://schemas.microsoft.com/office/drawing/2014/main" id="{49FBB95E-50D0-42FB-9CBE-C1202AA230AB}"/>
                </a:ext>
              </a:extLst>
            </p:cNvPr>
            <p:cNvSpPr/>
            <p:nvPr/>
          </p:nvSpPr>
          <p:spPr>
            <a:xfrm>
              <a:off x="10709763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Triângulo isósceles 38">
              <a:extLst>
                <a:ext uri="{FF2B5EF4-FFF2-40B4-BE49-F238E27FC236}">
                  <a16:creationId xmlns:a16="http://schemas.microsoft.com/office/drawing/2014/main" id="{16175B55-6C3F-48B5-A3B7-923D6D86BE89}"/>
                </a:ext>
              </a:extLst>
            </p:cNvPr>
            <p:cNvSpPr/>
            <p:nvPr/>
          </p:nvSpPr>
          <p:spPr>
            <a:xfrm>
              <a:off x="9407118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Triângulo isósceles 39">
              <a:extLst>
                <a:ext uri="{FF2B5EF4-FFF2-40B4-BE49-F238E27FC236}">
                  <a16:creationId xmlns:a16="http://schemas.microsoft.com/office/drawing/2014/main" id="{C76EFB08-F0DE-4316-8CE2-ACD208EB98A6}"/>
                </a:ext>
              </a:extLst>
            </p:cNvPr>
            <p:cNvSpPr/>
            <p:nvPr/>
          </p:nvSpPr>
          <p:spPr>
            <a:xfrm>
              <a:off x="288610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Triângulo isósceles 40">
              <a:extLst>
                <a:ext uri="{FF2B5EF4-FFF2-40B4-BE49-F238E27FC236}">
                  <a16:creationId xmlns:a16="http://schemas.microsoft.com/office/drawing/2014/main" id="{058F490D-D660-4DB7-9E7F-389B195D134E}"/>
                </a:ext>
              </a:extLst>
            </p:cNvPr>
            <p:cNvSpPr/>
            <p:nvPr/>
          </p:nvSpPr>
          <p:spPr>
            <a:xfrm>
              <a:off x="5499186" y="-84363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Triângulo isósceles 41">
              <a:extLst>
                <a:ext uri="{FF2B5EF4-FFF2-40B4-BE49-F238E27FC236}">
                  <a16:creationId xmlns:a16="http://schemas.microsoft.com/office/drawing/2014/main" id="{5144F007-701C-44F8-BDBE-BFC6795AE77D}"/>
                </a:ext>
              </a:extLst>
            </p:cNvPr>
            <p:cNvSpPr/>
            <p:nvPr/>
          </p:nvSpPr>
          <p:spPr>
            <a:xfrm>
              <a:off x="2893898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Triângulo isósceles 42">
              <a:extLst>
                <a:ext uri="{FF2B5EF4-FFF2-40B4-BE49-F238E27FC236}">
                  <a16:creationId xmlns:a16="http://schemas.microsoft.com/office/drawing/2014/main" id="{40DF13F6-750B-42BC-A7FB-37487511F370}"/>
                </a:ext>
              </a:extLst>
            </p:cNvPr>
            <p:cNvSpPr/>
            <p:nvPr/>
          </p:nvSpPr>
          <p:spPr>
            <a:xfrm>
              <a:off x="6801830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" name="Triângulo isósceles 43">
              <a:extLst>
                <a:ext uri="{FF2B5EF4-FFF2-40B4-BE49-F238E27FC236}">
                  <a16:creationId xmlns:a16="http://schemas.microsoft.com/office/drawing/2014/main" id="{F6823146-0077-4328-9499-DDB53D904A30}"/>
                </a:ext>
              </a:extLst>
            </p:cNvPr>
            <p:cNvSpPr/>
            <p:nvPr/>
          </p:nvSpPr>
          <p:spPr>
            <a:xfrm>
              <a:off x="-1014035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" name="Triângulo isósceles 44">
              <a:extLst>
                <a:ext uri="{FF2B5EF4-FFF2-40B4-BE49-F238E27FC236}">
                  <a16:creationId xmlns:a16="http://schemas.microsoft.com/office/drawing/2014/main" id="{A7C15814-9E5E-4673-8EB9-83C5981DEB1B}"/>
                </a:ext>
              </a:extLst>
            </p:cNvPr>
            <p:cNvSpPr/>
            <p:nvPr/>
          </p:nvSpPr>
          <p:spPr>
            <a:xfrm rot="10800000">
              <a:off x="11376362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" name="Triângulo isósceles 45">
              <a:extLst>
                <a:ext uri="{FF2B5EF4-FFF2-40B4-BE49-F238E27FC236}">
                  <a16:creationId xmlns:a16="http://schemas.microsoft.com/office/drawing/2014/main" id="{E2316E69-B24A-4F1B-985B-A83FBBF610C3}"/>
                </a:ext>
              </a:extLst>
            </p:cNvPr>
            <p:cNvSpPr/>
            <p:nvPr/>
          </p:nvSpPr>
          <p:spPr>
            <a:xfrm rot="10800000">
              <a:off x="-1650082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" name="Triângulo isósceles 46">
              <a:extLst>
                <a:ext uri="{FF2B5EF4-FFF2-40B4-BE49-F238E27FC236}">
                  <a16:creationId xmlns:a16="http://schemas.microsoft.com/office/drawing/2014/main" id="{7A493814-9B66-45FF-9F06-03FBA2F1E2F5}"/>
                </a:ext>
              </a:extLst>
            </p:cNvPr>
            <p:cNvSpPr/>
            <p:nvPr/>
          </p:nvSpPr>
          <p:spPr>
            <a:xfrm rot="10800000">
              <a:off x="12679005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Triângulo isósceles 47">
              <a:extLst>
                <a:ext uri="{FF2B5EF4-FFF2-40B4-BE49-F238E27FC236}">
                  <a16:creationId xmlns:a16="http://schemas.microsoft.com/office/drawing/2014/main" id="{49A85C8B-2B4B-4C2C-837F-B68DA2B0CA55}"/>
                </a:ext>
              </a:extLst>
            </p:cNvPr>
            <p:cNvSpPr/>
            <p:nvPr/>
          </p:nvSpPr>
          <p:spPr>
            <a:xfrm>
              <a:off x="12012406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4" name="CaixaDeTexto 3">
            <a:extLst>
              <a:ext uri="{FF2B5EF4-FFF2-40B4-BE49-F238E27FC236}">
                <a16:creationId xmlns:a16="http://schemas.microsoft.com/office/drawing/2014/main" id="{58DE9C5B-15E0-41A1-80B6-BCBCB55E1F45}"/>
              </a:ext>
            </a:extLst>
          </p:cNvPr>
          <p:cNvSpPr txBox="1"/>
          <p:nvPr/>
        </p:nvSpPr>
        <p:spPr>
          <a:xfrm>
            <a:off x="-572167" y="450288"/>
            <a:ext cx="46070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800" b="0" i="0" u="none" strike="noStrike" kern="1200" cap="none" spc="0" normalizeH="0" baseline="0" noProof="0" dirty="0">
                <a:ln>
                  <a:solidFill>
                    <a:prstClr val="white">
                      <a:lumMod val="85000"/>
                    </a:prstClr>
                  </a:solidFill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Justificativa</a:t>
            </a:r>
          </a:p>
        </p:txBody>
      </p:sp>
      <p:pic>
        <p:nvPicPr>
          <p:cNvPr id="2" name="WhatsApp Video 2019-05-31 at 17.33.10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84622" y="1498998"/>
            <a:ext cx="9109180" cy="504626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144361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9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8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50" grpId="0" animBg="1"/>
    </p:bld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602</TotalTime>
  <Words>291</Words>
  <Application>Microsoft Office PowerPoint</Application>
  <PresentationFormat>Widescreen</PresentationFormat>
  <Paragraphs>98</Paragraphs>
  <Slides>33</Slides>
  <Notes>0</Notes>
  <HiddenSlides>6</HiddenSlides>
  <MMClips>2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33</vt:i4>
      </vt:variant>
    </vt:vector>
  </HeadingPairs>
  <TitlesOfParts>
    <vt:vector size="39" baseType="lpstr">
      <vt:lpstr>Nemesia</vt:lpstr>
      <vt:lpstr>Calibri Light</vt:lpstr>
      <vt:lpstr>Arial</vt:lpstr>
      <vt:lpstr>Calibri</vt:lpstr>
      <vt:lpstr>Arial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Bruno Queiroz</dc:creator>
  <cp:lastModifiedBy>Aluno</cp:lastModifiedBy>
  <cp:revision>56</cp:revision>
  <dcterms:created xsi:type="dcterms:W3CDTF">2019-06-02T14:12:25Z</dcterms:created>
  <dcterms:modified xsi:type="dcterms:W3CDTF">2019-06-07T00:21:34Z</dcterms:modified>
</cp:coreProperties>
</file>